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265" r:id="rId2"/>
    <p:sldId id="314" r:id="rId3"/>
    <p:sldId id="267" r:id="rId4"/>
    <p:sldId id="319" r:id="rId5"/>
    <p:sldId id="328" r:id="rId6"/>
    <p:sldId id="320" r:id="rId7"/>
    <p:sldId id="336" r:id="rId8"/>
    <p:sldId id="329" r:id="rId9"/>
    <p:sldId id="322" r:id="rId10"/>
    <p:sldId id="327" r:id="rId11"/>
    <p:sldId id="331" r:id="rId12"/>
    <p:sldId id="271" r:id="rId13"/>
    <p:sldId id="334" r:id="rId14"/>
    <p:sldId id="333" r:id="rId15"/>
    <p:sldId id="309" r:id="rId16"/>
    <p:sldId id="335" r:id="rId17"/>
    <p:sldId id="289" r:id="rId18"/>
    <p:sldId id="304" r:id="rId1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son Blum" initials="JB" lastIdx="1" clrIdx="0">
    <p:extLst>
      <p:ext uri="{19B8F6BF-5375-455C-9EA6-DF929625EA0E}">
        <p15:presenceInfo xmlns:p15="http://schemas.microsoft.com/office/powerpoint/2012/main" userId="S::jblum@algotrader.com::e0207a28-e194-4fc5-8bd1-189e36a2f0b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5B"/>
    <a:srgbClr val="262626"/>
    <a:srgbClr val="FF9900"/>
    <a:srgbClr val="007FFF"/>
    <a:srgbClr val="303030"/>
    <a:srgbClr val="F2F2F2"/>
    <a:srgbClr val="FFFFFF"/>
    <a:srgbClr val="DFDFDF"/>
    <a:srgbClr val="F80BB6"/>
    <a:srgbClr val="ECF0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353" autoAdjust="0"/>
    <p:restoredTop sz="94426" autoAdjust="0"/>
  </p:normalViewPr>
  <p:slideViewPr>
    <p:cSldViewPr snapToGrid="0">
      <p:cViewPr varScale="1">
        <p:scale>
          <a:sx n="93" d="100"/>
          <a:sy n="93" d="100"/>
        </p:scale>
        <p:origin x="240" y="232"/>
      </p:cViewPr>
      <p:guideLst/>
    </p:cSldViewPr>
  </p:slideViewPr>
  <p:notesTextViewPr>
    <p:cViewPr>
      <p:scale>
        <a:sx n="3" d="2"/>
        <a:sy n="3" d="2"/>
      </p:scale>
      <p:origin x="0" y="0"/>
    </p:cViewPr>
  </p:notesTextViewPr>
  <p:notesViewPr>
    <p:cSldViewPr snapToGrid="0">
      <p:cViewPr varScale="1">
        <p:scale>
          <a:sx n="54" d="100"/>
          <a:sy n="54" d="100"/>
        </p:scale>
        <p:origin x="1962"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JasonBlum\Downloads\ethereum-total-transaction-fees-usd.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Arbeitsblat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JasonBlum\Desktop\Zenon\Pitch%20Slides\Emissions.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rgbClr val="00FF5B"/>
                </a:solidFill>
                <a:latin typeface="IBM Plex Mono" panose="020B0509050203000203" pitchFamily="49" charset="0"/>
                <a:ea typeface="+mn-ea"/>
                <a:cs typeface="+mn-cs"/>
              </a:defRPr>
            </a:pPr>
            <a:r>
              <a:rPr lang="en-US" sz="2000">
                <a:solidFill>
                  <a:srgbClr val="00FF5B"/>
                </a:solidFill>
              </a:rPr>
              <a:t>BTC &amp; ETH On-Chain</a:t>
            </a:r>
            <a:r>
              <a:rPr lang="en-US" sz="2000" baseline="0">
                <a:solidFill>
                  <a:srgbClr val="00FF5B"/>
                </a:solidFill>
              </a:rPr>
              <a:t> Fees</a:t>
            </a:r>
            <a:endParaRPr lang="en-US" sz="2000">
              <a:solidFill>
                <a:srgbClr val="00FF5B"/>
              </a:solidFill>
            </a:endParaRPr>
          </a:p>
        </c:rich>
      </c:tx>
      <c:layout>
        <c:manualLayout>
          <c:xMode val="edge"/>
          <c:yMode val="edge"/>
          <c:x val="0.20724768732820922"/>
          <c:y val="1.3789359391965255E-2"/>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rgbClr val="00FF5B"/>
              </a:solidFill>
              <a:latin typeface="IBM Plex Mono" panose="020B0509050203000203" pitchFamily="49" charset="0"/>
              <a:ea typeface="+mn-ea"/>
              <a:cs typeface="+mn-cs"/>
            </a:defRPr>
          </a:pPr>
          <a:endParaRPr lang="de-DE"/>
        </a:p>
      </c:txPr>
    </c:title>
    <c:autoTitleDeleted val="0"/>
    <c:plotArea>
      <c:layout>
        <c:manualLayout>
          <c:layoutTarget val="inner"/>
          <c:xMode val="edge"/>
          <c:yMode val="edge"/>
          <c:x val="0.18786482173464764"/>
          <c:y val="0.10571842200506695"/>
          <c:w val="0.78499051046475743"/>
          <c:h val="0.75131577994933041"/>
        </c:manualLayout>
      </c:layout>
      <c:lineChart>
        <c:grouping val="standard"/>
        <c:varyColors val="0"/>
        <c:ser>
          <c:idx val="0"/>
          <c:order val="0"/>
          <c:tx>
            <c:strRef>
              <c:f>'ethereum-bitcoin-total-transact'!$B$1</c:f>
              <c:strCache>
                <c:ptCount val="1"/>
                <c:pt idx="0">
                  <c:v>ETH Fees</c:v>
                </c:pt>
              </c:strCache>
            </c:strRef>
          </c:tx>
          <c:spPr>
            <a:ln w="15875" cap="rnd">
              <a:solidFill>
                <a:srgbClr val="9DA6D8"/>
              </a:solidFill>
              <a:round/>
            </a:ln>
            <a:effectLst/>
          </c:spPr>
          <c:marker>
            <c:symbol val="circle"/>
            <c:size val="5"/>
            <c:spPr>
              <a:noFill/>
              <a:ln w="9525">
                <a:noFill/>
              </a:ln>
              <a:effectLst/>
            </c:spPr>
          </c:marker>
          <c:dLbls>
            <c:delete val="1"/>
          </c:dLbls>
          <c:cat>
            <c:strRef>
              <c:f>'ethereum-bitcoin-total-transact'!$A$2:$A$31</c:f>
              <c:strCache>
                <c:ptCount val="28"/>
                <c:pt idx="0">
                  <c:v>Q1 2016</c:v>
                </c:pt>
                <c:pt idx="1">
                  <c:v>Q2 2016</c:v>
                </c:pt>
                <c:pt idx="2">
                  <c:v>Q3 2016</c:v>
                </c:pt>
                <c:pt idx="3">
                  <c:v>Q4 2016</c:v>
                </c:pt>
                <c:pt idx="4">
                  <c:v>Q1 2017</c:v>
                </c:pt>
                <c:pt idx="5">
                  <c:v>Q2 2017</c:v>
                </c:pt>
                <c:pt idx="6">
                  <c:v>Q3 2017</c:v>
                </c:pt>
                <c:pt idx="7">
                  <c:v>Q4 2017</c:v>
                </c:pt>
                <c:pt idx="8">
                  <c:v>Q1 2018</c:v>
                </c:pt>
                <c:pt idx="9">
                  <c:v>Q2 2018</c:v>
                </c:pt>
                <c:pt idx="10">
                  <c:v>Q3 2018</c:v>
                </c:pt>
                <c:pt idx="11">
                  <c:v>Q4 2018</c:v>
                </c:pt>
                <c:pt idx="12">
                  <c:v>Q1 2019</c:v>
                </c:pt>
                <c:pt idx="13">
                  <c:v>Q2 2019</c:v>
                </c:pt>
                <c:pt idx="14">
                  <c:v>Q3 2019</c:v>
                </c:pt>
                <c:pt idx="15">
                  <c:v>Q4 2019</c:v>
                </c:pt>
                <c:pt idx="16">
                  <c:v>Q1 2020</c:v>
                </c:pt>
                <c:pt idx="17">
                  <c:v>Q2 2020</c:v>
                </c:pt>
                <c:pt idx="18">
                  <c:v>Q3 2020</c:v>
                </c:pt>
                <c:pt idx="19">
                  <c:v>Q4 2020</c:v>
                </c:pt>
                <c:pt idx="20">
                  <c:v>Q1 2021</c:v>
                </c:pt>
                <c:pt idx="21">
                  <c:v>Q2 2021</c:v>
                </c:pt>
                <c:pt idx="22">
                  <c:v>Q3 2021</c:v>
                </c:pt>
                <c:pt idx="23">
                  <c:v>Q4 2021</c:v>
                </c:pt>
                <c:pt idx="24">
                  <c:v>Q1 2022</c:v>
                </c:pt>
                <c:pt idx="25">
                  <c:v>Q2 2022</c:v>
                </c:pt>
                <c:pt idx="26">
                  <c:v>Q3 2022</c:v>
                </c:pt>
                <c:pt idx="27">
                  <c:v>Q4 2022</c:v>
                </c:pt>
              </c:strCache>
            </c:strRef>
          </c:cat>
          <c:val>
            <c:numRef>
              <c:f>'ethereum-bitcoin-total-transact'!$B$2:$B$31</c:f>
              <c:numCache>
                <c:formatCode>_-[$$-409]* #,##0_ ;_-[$$-409]* \-#,##0\ ;_-[$$-409]* "-"??_ ;_-@_ </c:formatCode>
                <c:ptCount val="28"/>
                <c:pt idx="0">
                  <c:v>17414.760661170239</c:v>
                </c:pt>
                <c:pt idx="1">
                  <c:v>40993.447083648018</c:v>
                </c:pt>
                <c:pt idx="2">
                  <c:v>41333.969418531822</c:v>
                </c:pt>
                <c:pt idx="3">
                  <c:v>49866.236132730162</c:v>
                </c:pt>
                <c:pt idx="4">
                  <c:v>93063.934720619742</c:v>
                </c:pt>
                <c:pt idx="5">
                  <c:v>4461989.2548226165</c:v>
                </c:pt>
                <c:pt idx="6">
                  <c:v>10096004.788582489</c:v>
                </c:pt>
                <c:pt idx="7">
                  <c:v>31541781.418525942</c:v>
                </c:pt>
                <c:pt idx="8">
                  <c:v>92837855.437807545</c:v>
                </c:pt>
                <c:pt idx="9">
                  <c:v>28589869.65612486</c:v>
                </c:pt>
                <c:pt idx="10">
                  <c:v>32164264.42742392</c:v>
                </c:pt>
                <c:pt idx="11">
                  <c:v>6770680.0759507753</c:v>
                </c:pt>
                <c:pt idx="12">
                  <c:v>5342908.857156625</c:v>
                </c:pt>
                <c:pt idx="13">
                  <c:v>10124991.253121372</c:v>
                </c:pt>
                <c:pt idx="14">
                  <c:v>12042867.235940907</c:v>
                </c:pt>
                <c:pt idx="15">
                  <c:v>7222683.0287955515</c:v>
                </c:pt>
                <c:pt idx="16">
                  <c:v>8561851.7360284105</c:v>
                </c:pt>
                <c:pt idx="17">
                  <c:v>35280873.100382343</c:v>
                </c:pt>
                <c:pt idx="18">
                  <c:v>321409716.35003006</c:v>
                </c:pt>
                <c:pt idx="19">
                  <c:v>230081319.34048092</c:v>
                </c:pt>
                <c:pt idx="20">
                  <c:v>1690025916.6803689</c:v>
                </c:pt>
                <c:pt idx="21">
                  <c:v>1882120370.0918248</c:v>
                </c:pt>
                <c:pt idx="22">
                  <c:v>1962222385.7835917</c:v>
                </c:pt>
                <c:pt idx="23">
                  <c:v>4334706615.1691656</c:v>
                </c:pt>
                <c:pt idx="24">
                  <c:v>2484658541.4726276</c:v>
                </c:pt>
                <c:pt idx="25">
                  <c:v>1281459600.1402943</c:v>
                </c:pt>
                <c:pt idx="26">
                  <c:v>274684012.14620936</c:v>
                </c:pt>
                <c:pt idx="27">
                  <c:v>71142397.152873561</c:v>
                </c:pt>
              </c:numCache>
            </c:numRef>
          </c:val>
          <c:smooth val="0"/>
          <c:extLst>
            <c:ext xmlns:c16="http://schemas.microsoft.com/office/drawing/2014/chart" uri="{C3380CC4-5D6E-409C-BE32-E72D297353CC}">
              <c16:uniqueId val="{00000000-9038-48A2-81A8-A37C296EF282}"/>
            </c:ext>
          </c:extLst>
        </c:ser>
        <c:ser>
          <c:idx val="1"/>
          <c:order val="1"/>
          <c:tx>
            <c:strRef>
              <c:f>'ethereum-bitcoin-total-transact'!$C$1</c:f>
              <c:strCache>
                <c:ptCount val="1"/>
                <c:pt idx="0">
                  <c:v>BTC Fees</c:v>
                </c:pt>
              </c:strCache>
            </c:strRef>
          </c:tx>
          <c:spPr>
            <a:ln w="15875" cap="rnd">
              <a:solidFill>
                <a:srgbClr val="FF9900"/>
              </a:solidFill>
              <a:round/>
            </a:ln>
            <a:effectLst/>
          </c:spPr>
          <c:marker>
            <c:symbol val="circle"/>
            <c:size val="5"/>
            <c:spPr>
              <a:noFill/>
              <a:ln w="9525">
                <a:noFill/>
              </a:ln>
              <a:effectLst/>
            </c:spPr>
          </c:marker>
          <c:dLbls>
            <c:delete val="1"/>
          </c:dLbls>
          <c:cat>
            <c:strRef>
              <c:f>'ethereum-bitcoin-total-transact'!$A$2:$A$31</c:f>
              <c:strCache>
                <c:ptCount val="28"/>
                <c:pt idx="0">
                  <c:v>Q1 2016</c:v>
                </c:pt>
                <c:pt idx="1">
                  <c:v>Q2 2016</c:v>
                </c:pt>
                <c:pt idx="2">
                  <c:v>Q3 2016</c:v>
                </c:pt>
                <c:pt idx="3">
                  <c:v>Q4 2016</c:v>
                </c:pt>
                <c:pt idx="4">
                  <c:v>Q1 2017</c:v>
                </c:pt>
                <c:pt idx="5">
                  <c:v>Q2 2017</c:v>
                </c:pt>
                <c:pt idx="6">
                  <c:v>Q3 2017</c:v>
                </c:pt>
                <c:pt idx="7">
                  <c:v>Q4 2017</c:v>
                </c:pt>
                <c:pt idx="8">
                  <c:v>Q1 2018</c:v>
                </c:pt>
                <c:pt idx="9">
                  <c:v>Q2 2018</c:v>
                </c:pt>
                <c:pt idx="10">
                  <c:v>Q3 2018</c:v>
                </c:pt>
                <c:pt idx="11">
                  <c:v>Q4 2018</c:v>
                </c:pt>
                <c:pt idx="12">
                  <c:v>Q1 2019</c:v>
                </c:pt>
                <c:pt idx="13">
                  <c:v>Q2 2019</c:v>
                </c:pt>
                <c:pt idx="14">
                  <c:v>Q3 2019</c:v>
                </c:pt>
                <c:pt idx="15">
                  <c:v>Q4 2019</c:v>
                </c:pt>
                <c:pt idx="16">
                  <c:v>Q1 2020</c:v>
                </c:pt>
                <c:pt idx="17">
                  <c:v>Q2 2020</c:v>
                </c:pt>
                <c:pt idx="18">
                  <c:v>Q3 2020</c:v>
                </c:pt>
                <c:pt idx="19">
                  <c:v>Q4 2020</c:v>
                </c:pt>
                <c:pt idx="20">
                  <c:v>Q1 2021</c:v>
                </c:pt>
                <c:pt idx="21">
                  <c:v>Q2 2021</c:v>
                </c:pt>
                <c:pt idx="22">
                  <c:v>Q3 2021</c:v>
                </c:pt>
                <c:pt idx="23">
                  <c:v>Q4 2021</c:v>
                </c:pt>
                <c:pt idx="24">
                  <c:v>Q1 2022</c:v>
                </c:pt>
                <c:pt idx="25">
                  <c:v>Q2 2022</c:v>
                </c:pt>
                <c:pt idx="26">
                  <c:v>Q3 2022</c:v>
                </c:pt>
                <c:pt idx="27">
                  <c:v>Q4 2022</c:v>
                </c:pt>
              </c:strCache>
            </c:strRef>
          </c:cat>
          <c:val>
            <c:numRef>
              <c:f>'ethereum-bitcoin-total-transact'!$C$2:$C$31</c:f>
              <c:numCache>
                <c:formatCode>_-[$$-409]* #,##0_ ;_-[$$-409]* \-#,##0\ ;_-[$$-409]* "-"??_ ;_-@_ </c:formatCode>
                <c:ptCount val="28"/>
                <c:pt idx="0">
                  <c:v>1561261.1481471951</c:v>
                </c:pt>
                <c:pt idx="1">
                  <c:v>2641096.0301411916</c:v>
                </c:pt>
                <c:pt idx="2">
                  <c:v>3528134.4033395052</c:v>
                </c:pt>
                <c:pt idx="3">
                  <c:v>5860727.1657593893</c:v>
                </c:pt>
                <c:pt idx="4">
                  <c:v>16133520.224377006</c:v>
                </c:pt>
                <c:pt idx="5">
                  <c:v>63559819.674352169</c:v>
                </c:pt>
                <c:pt idx="6">
                  <c:v>72438241.734917015</c:v>
                </c:pt>
                <c:pt idx="7">
                  <c:v>398825926.74554157</c:v>
                </c:pt>
                <c:pt idx="8">
                  <c:v>235629043.23707712</c:v>
                </c:pt>
                <c:pt idx="9">
                  <c:v>23792815.050781891</c:v>
                </c:pt>
                <c:pt idx="10">
                  <c:v>13566027.160619579</c:v>
                </c:pt>
                <c:pt idx="11">
                  <c:v>10604695.511651419</c:v>
                </c:pt>
                <c:pt idx="12">
                  <c:v>9082628.4280801378</c:v>
                </c:pt>
                <c:pt idx="13">
                  <c:v>81884841.388849631</c:v>
                </c:pt>
                <c:pt idx="14">
                  <c:v>44447199.897802331</c:v>
                </c:pt>
                <c:pt idx="15">
                  <c:v>20205281.318104912</c:v>
                </c:pt>
                <c:pt idx="16">
                  <c:v>20494983.844022565</c:v>
                </c:pt>
                <c:pt idx="17">
                  <c:v>48256682.173650391</c:v>
                </c:pt>
                <c:pt idx="18">
                  <c:v>90801220.827411756</c:v>
                </c:pt>
                <c:pt idx="19">
                  <c:v>164790459.6702733</c:v>
                </c:pt>
                <c:pt idx="20">
                  <c:v>467276329.51242721</c:v>
                </c:pt>
                <c:pt idx="21">
                  <c:v>414248204.11812156</c:v>
                </c:pt>
                <c:pt idx="22">
                  <c:v>65580241.554589614</c:v>
                </c:pt>
                <c:pt idx="23">
                  <c:v>71778414.072509646</c:v>
                </c:pt>
                <c:pt idx="24">
                  <c:v>42009281.315049469</c:v>
                </c:pt>
                <c:pt idx="25">
                  <c:v>40850556.947049022</c:v>
                </c:pt>
                <c:pt idx="26">
                  <c:v>29981882.872799624</c:v>
                </c:pt>
                <c:pt idx="27">
                  <c:v>4645768.7206001598</c:v>
                </c:pt>
              </c:numCache>
            </c:numRef>
          </c:val>
          <c:smooth val="0"/>
          <c:extLst>
            <c:ext xmlns:c16="http://schemas.microsoft.com/office/drawing/2014/chart" uri="{C3380CC4-5D6E-409C-BE32-E72D297353CC}">
              <c16:uniqueId val="{00000001-9038-48A2-81A8-A37C296EF282}"/>
            </c:ext>
          </c:extLst>
        </c:ser>
        <c:ser>
          <c:idx val="2"/>
          <c:order val="2"/>
          <c:tx>
            <c:strRef>
              <c:f>'ethereum-bitcoin-total-transact'!$D$1</c:f>
              <c:strCache>
                <c:ptCount val="1"/>
                <c:pt idx="0">
                  <c:v>Total Fees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IBM Plex Mono" panose="020B0509050203000203" pitchFamily="49" charset="0"/>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'ethereum-bitcoin-total-transact'!$A$2:$A$31</c:f>
              <c:strCache>
                <c:ptCount val="28"/>
                <c:pt idx="0">
                  <c:v>Q1 2016</c:v>
                </c:pt>
                <c:pt idx="1">
                  <c:v>Q2 2016</c:v>
                </c:pt>
                <c:pt idx="2">
                  <c:v>Q3 2016</c:v>
                </c:pt>
                <c:pt idx="3">
                  <c:v>Q4 2016</c:v>
                </c:pt>
                <c:pt idx="4">
                  <c:v>Q1 2017</c:v>
                </c:pt>
                <c:pt idx="5">
                  <c:v>Q2 2017</c:v>
                </c:pt>
                <c:pt idx="6">
                  <c:v>Q3 2017</c:v>
                </c:pt>
                <c:pt idx="7">
                  <c:v>Q4 2017</c:v>
                </c:pt>
                <c:pt idx="8">
                  <c:v>Q1 2018</c:v>
                </c:pt>
                <c:pt idx="9">
                  <c:v>Q2 2018</c:v>
                </c:pt>
                <c:pt idx="10">
                  <c:v>Q3 2018</c:v>
                </c:pt>
                <c:pt idx="11">
                  <c:v>Q4 2018</c:v>
                </c:pt>
                <c:pt idx="12">
                  <c:v>Q1 2019</c:v>
                </c:pt>
                <c:pt idx="13">
                  <c:v>Q2 2019</c:v>
                </c:pt>
                <c:pt idx="14">
                  <c:v>Q3 2019</c:v>
                </c:pt>
                <c:pt idx="15">
                  <c:v>Q4 2019</c:v>
                </c:pt>
                <c:pt idx="16">
                  <c:v>Q1 2020</c:v>
                </c:pt>
                <c:pt idx="17">
                  <c:v>Q2 2020</c:v>
                </c:pt>
                <c:pt idx="18">
                  <c:v>Q3 2020</c:v>
                </c:pt>
                <c:pt idx="19">
                  <c:v>Q4 2020</c:v>
                </c:pt>
                <c:pt idx="20">
                  <c:v>Q1 2021</c:v>
                </c:pt>
                <c:pt idx="21">
                  <c:v>Q2 2021</c:v>
                </c:pt>
                <c:pt idx="22">
                  <c:v>Q3 2021</c:v>
                </c:pt>
                <c:pt idx="23">
                  <c:v>Q4 2021</c:v>
                </c:pt>
                <c:pt idx="24">
                  <c:v>Q1 2022</c:v>
                </c:pt>
                <c:pt idx="25">
                  <c:v>Q2 2022</c:v>
                </c:pt>
                <c:pt idx="26">
                  <c:v>Q3 2022</c:v>
                </c:pt>
                <c:pt idx="27">
                  <c:v>Q4 2022</c:v>
                </c:pt>
              </c:strCache>
            </c:strRef>
          </c:cat>
          <c:val>
            <c:numRef>
              <c:f>'ethereum-bitcoin-total-transact'!$D$2:$D$31</c:f>
            </c:numRef>
          </c:val>
          <c:smooth val="0"/>
          <c:extLst>
            <c:ext xmlns:c16="http://schemas.microsoft.com/office/drawing/2014/chart" uri="{C3380CC4-5D6E-409C-BE32-E72D297353CC}">
              <c16:uniqueId val="{00000002-9038-48A2-81A8-A37C296EF282}"/>
            </c:ext>
          </c:extLst>
        </c:ser>
        <c:ser>
          <c:idx val="3"/>
          <c:order val="3"/>
          <c:tx>
            <c:strRef>
              <c:f>'ethereum-bitcoin-total-transact'!$E$1</c:f>
              <c:strCache>
                <c:ptCount val="1"/>
                <c:pt idx="0">
                  <c:v>Total</c:v>
                </c:pt>
              </c:strCache>
            </c:strRef>
          </c:tx>
          <c:spPr>
            <a:ln w="22225" cap="rnd">
              <a:solidFill>
                <a:srgbClr val="00FF5B"/>
              </a:solidFill>
              <a:round/>
            </a:ln>
            <a:effectLst/>
          </c:spPr>
          <c:marker>
            <c:symbol val="circle"/>
            <c:size val="5"/>
            <c:spPr>
              <a:solidFill>
                <a:srgbClr val="00FF5B"/>
              </a:solidFill>
              <a:ln w="9525">
                <a:solidFill>
                  <a:srgbClr val="00FF5B"/>
                </a:solidFill>
              </a:ln>
              <a:effectLst/>
            </c:spPr>
          </c:marker>
          <c:dPt>
            <c:idx val="0"/>
            <c:marker>
              <c:symbol val="circle"/>
              <c:size val="5"/>
              <c:spPr>
                <a:noFill/>
                <a:ln w="9525">
                  <a:noFill/>
                </a:ln>
                <a:effectLst/>
              </c:spPr>
            </c:marker>
            <c:bubble3D val="0"/>
            <c:extLst>
              <c:ext xmlns:c16="http://schemas.microsoft.com/office/drawing/2014/chart" uri="{C3380CC4-5D6E-409C-BE32-E72D297353CC}">
                <c16:uniqueId val="{00000003-9038-48A2-81A8-A37C296EF282}"/>
              </c:ext>
            </c:extLst>
          </c:dPt>
          <c:dPt>
            <c:idx val="1"/>
            <c:marker>
              <c:symbol val="circle"/>
              <c:size val="5"/>
              <c:spPr>
                <a:noFill/>
                <a:ln w="9525">
                  <a:noFill/>
                </a:ln>
                <a:effectLst/>
              </c:spPr>
            </c:marker>
            <c:bubble3D val="0"/>
            <c:extLst>
              <c:ext xmlns:c16="http://schemas.microsoft.com/office/drawing/2014/chart" uri="{C3380CC4-5D6E-409C-BE32-E72D297353CC}">
                <c16:uniqueId val="{00000004-9038-48A2-81A8-A37C296EF282}"/>
              </c:ext>
            </c:extLst>
          </c:dPt>
          <c:dPt>
            <c:idx val="2"/>
            <c:marker>
              <c:symbol val="circle"/>
              <c:size val="5"/>
              <c:spPr>
                <a:noFill/>
                <a:ln w="9525">
                  <a:noFill/>
                </a:ln>
                <a:effectLst/>
              </c:spPr>
            </c:marker>
            <c:bubble3D val="0"/>
            <c:extLst>
              <c:ext xmlns:c16="http://schemas.microsoft.com/office/drawing/2014/chart" uri="{C3380CC4-5D6E-409C-BE32-E72D297353CC}">
                <c16:uniqueId val="{00000005-9038-48A2-81A8-A37C296EF282}"/>
              </c:ext>
            </c:extLst>
          </c:dPt>
          <c:dPt>
            <c:idx val="4"/>
            <c:marker>
              <c:symbol val="circle"/>
              <c:size val="5"/>
              <c:spPr>
                <a:noFill/>
                <a:ln w="9525">
                  <a:noFill/>
                </a:ln>
                <a:effectLst/>
              </c:spPr>
            </c:marker>
            <c:bubble3D val="0"/>
            <c:extLst>
              <c:ext xmlns:c16="http://schemas.microsoft.com/office/drawing/2014/chart" uri="{C3380CC4-5D6E-409C-BE32-E72D297353CC}">
                <c16:uniqueId val="{00000006-9038-48A2-81A8-A37C296EF282}"/>
              </c:ext>
            </c:extLst>
          </c:dPt>
          <c:dPt>
            <c:idx val="5"/>
            <c:marker>
              <c:symbol val="circle"/>
              <c:size val="5"/>
              <c:spPr>
                <a:noFill/>
                <a:ln w="9525">
                  <a:noFill/>
                </a:ln>
                <a:effectLst/>
              </c:spPr>
            </c:marker>
            <c:bubble3D val="0"/>
            <c:extLst>
              <c:ext xmlns:c16="http://schemas.microsoft.com/office/drawing/2014/chart" uri="{C3380CC4-5D6E-409C-BE32-E72D297353CC}">
                <c16:uniqueId val="{00000007-9038-48A2-81A8-A37C296EF282}"/>
              </c:ext>
            </c:extLst>
          </c:dPt>
          <c:dPt>
            <c:idx val="6"/>
            <c:marker>
              <c:symbol val="circle"/>
              <c:size val="5"/>
              <c:spPr>
                <a:noFill/>
                <a:ln w="9525">
                  <a:noFill/>
                </a:ln>
                <a:effectLst/>
              </c:spPr>
            </c:marker>
            <c:bubble3D val="0"/>
            <c:extLst>
              <c:ext xmlns:c16="http://schemas.microsoft.com/office/drawing/2014/chart" uri="{C3380CC4-5D6E-409C-BE32-E72D297353CC}">
                <c16:uniqueId val="{00000008-9038-48A2-81A8-A37C296EF282}"/>
              </c:ext>
            </c:extLst>
          </c:dPt>
          <c:dPt>
            <c:idx val="8"/>
            <c:marker>
              <c:symbol val="circle"/>
              <c:size val="5"/>
              <c:spPr>
                <a:noFill/>
                <a:ln w="9525">
                  <a:noFill/>
                </a:ln>
                <a:effectLst/>
              </c:spPr>
            </c:marker>
            <c:bubble3D val="0"/>
            <c:extLst>
              <c:ext xmlns:c16="http://schemas.microsoft.com/office/drawing/2014/chart" uri="{C3380CC4-5D6E-409C-BE32-E72D297353CC}">
                <c16:uniqueId val="{00000009-9038-48A2-81A8-A37C296EF282}"/>
              </c:ext>
            </c:extLst>
          </c:dPt>
          <c:dPt>
            <c:idx val="9"/>
            <c:marker>
              <c:symbol val="circle"/>
              <c:size val="5"/>
              <c:spPr>
                <a:noFill/>
                <a:ln w="9525">
                  <a:noFill/>
                </a:ln>
                <a:effectLst/>
              </c:spPr>
            </c:marker>
            <c:bubble3D val="0"/>
            <c:extLst>
              <c:ext xmlns:c16="http://schemas.microsoft.com/office/drawing/2014/chart" uri="{C3380CC4-5D6E-409C-BE32-E72D297353CC}">
                <c16:uniqueId val="{0000000A-9038-48A2-81A8-A37C296EF282}"/>
              </c:ext>
            </c:extLst>
          </c:dPt>
          <c:dPt>
            <c:idx val="10"/>
            <c:marker>
              <c:symbol val="circle"/>
              <c:size val="5"/>
              <c:spPr>
                <a:noFill/>
                <a:ln w="9525">
                  <a:noFill/>
                </a:ln>
                <a:effectLst/>
              </c:spPr>
            </c:marker>
            <c:bubble3D val="0"/>
            <c:extLst>
              <c:ext xmlns:c16="http://schemas.microsoft.com/office/drawing/2014/chart" uri="{C3380CC4-5D6E-409C-BE32-E72D297353CC}">
                <c16:uniqueId val="{0000000B-9038-48A2-81A8-A37C296EF282}"/>
              </c:ext>
            </c:extLst>
          </c:dPt>
          <c:dPt>
            <c:idx val="12"/>
            <c:marker>
              <c:symbol val="circle"/>
              <c:size val="5"/>
              <c:spPr>
                <a:noFill/>
                <a:ln w="9525">
                  <a:noFill/>
                </a:ln>
                <a:effectLst/>
              </c:spPr>
            </c:marker>
            <c:bubble3D val="0"/>
            <c:extLst>
              <c:ext xmlns:c16="http://schemas.microsoft.com/office/drawing/2014/chart" uri="{C3380CC4-5D6E-409C-BE32-E72D297353CC}">
                <c16:uniqueId val="{0000000C-9038-48A2-81A8-A37C296EF282}"/>
              </c:ext>
            </c:extLst>
          </c:dPt>
          <c:dPt>
            <c:idx val="13"/>
            <c:marker>
              <c:symbol val="circle"/>
              <c:size val="5"/>
              <c:spPr>
                <a:noFill/>
                <a:ln w="9525">
                  <a:noFill/>
                </a:ln>
                <a:effectLst/>
              </c:spPr>
            </c:marker>
            <c:bubble3D val="0"/>
            <c:extLst>
              <c:ext xmlns:c16="http://schemas.microsoft.com/office/drawing/2014/chart" uri="{C3380CC4-5D6E-409C-BE32-E72D297353CC}">
                <c16:uniqueId val="{0000000D-9038-48A2-81A8-A37C296EF282}"/>
              </c:ext>
            </c:extLst>
          </c:dPt>
          <c:dPt>
            <c:idx val="14"/>
            <c:marker>
              <c:symbol val="circle"/>
              <c:size val="5"/>
              <c:spPr>
                <a:noFill/>
                <a:ln w="9525">
                  <a:noFill/>
                </a:ln>
                <a:effectLst/>
              </c:spPr>
            </c:marker>
            <c:bubble3D val="0"/>
            <c:extLst>
              <c:ext xmlns:c16="http://schemas.microsoft.com/office/drawing/2014/chart" uri="{C3380CC4-5D6E-409C-BE32-E72D297353CC}">
                <c16:uniqueId val="{0000000E-9038-48A2-81A8-A37C296EF282}"/>
              </c:ext>
            </c:extLst>
          </c:dPt>
          <c:dPt>
            <c:idx val="16"/>
            <c:marker>
              <c:symbol val="circle"/>
              <c:size val="5"/>
              <c:spPr>
                <a:noFill/>
                <a:ln w="9525">
                  <a:noFill/>
                </a:ln>
                <a:effectLst/>
              </c:spPr>
            </c:marker>
            <c:bubble3D val="0"/>
            <c:extLst>
              <c:ext xmlns:c16="http://schemas.microsoft.com/office/drawing/2014/chart" uri="{C3380CC4-5D6E-409C-BE32-E72D297353CC}">
                <c16:uniqueId val="{0000000F-9038-48A2-81A8-A37C296EF282}"/>
              </c:ext>
            </c:extLst>
          </c:dPt>
          <c:dPt>
            <c:idx val="17"/>
            <c:marker>
              <c:symbol val="circle"/>
              <c:size val="5"/>
              <c:spPr>
                <a:noFill/>
                <a:ln w="9525">
                  <a:noFill/>
                </a:ln>
                <a:effectLst/>
              </c:spPr>
            </c:marker>
            <c:bubble3D val="0"/>
            <c:extLst>
              <c:ext xmlns:c16="http://schemas.microsoft.com/office/drawing/2014/chart" uri="{C3380CC4-5D6E-409C-BE32-E72D297353CC}">
                <c16:uniqueId val="{00000010-9038-48A2-81A8-A37C296EF282}"/>
              </c:ext>
            </c:extLst>
          </c:dPt>
          <c:dPt>
            <c:idx val="18"/>
            <c:marker>
              <c:symbol val="circle"/>
              <c:size val="5"/>
              <c:spPr>
                <a:noFill/>
                <a:ln w="9525">
                  <a:noFill/>
                </a:ln>
                <a:effectLst/>
              </c:spPr>
            </c:marker>
            <c:bubble3D val="0"/>
            <c:extLst>
              <c:ext xmlns:c16="http://schemas.microsoft.com/office/drawing/2014/chart" uri="{C3380CC4-5D6E-409C-BE32-E72D297353CC}">
                <c16:uniqueId val="{00000011-9038-48A2-81A8-A37C296EF282}"/>
              </c:ext>
            </c:extLst>
          </c:dPt>
          <c:dPt>
            <c:idx val="20"/>
            <c:marker>
              <c:symbol val="circle"/>
              <c:size val="5"/>
              <c:spPr>
                <a:noFill/>
                <a:ln w="9525">
                  <a:noFill/>
                </a:ln>
                <a:effectLst/>
              </c:spPr>
            </c:marker>
            <c:bubble3D val="0"/>
            <c:extLst>
              <c:ext xmlns:c16="http://schemas.microsoft.com/office/drawing/2014/chart" uri="{C3380CC4-5D6E-409C-BE32-E72D297353CC}">
                <c16:uniqueId val="{00000012-9038-48A2-81A8-A37C296EF282}"/>
              </c:ext>
            </c:extLst>
          </c:dPt>
          <c:dPt>
            <c:idx val="21"/>
            <c:marker>
              <c:symbol val="circle"/>
              <c:size val="5"/>
              <c:spPr>
                <a:noFill/>
                <a:ln w="9525">
                  <a:noFill/>
                </a:ln>
                <a:effectLst/>
              </c:spPr>
            </c:marker>
            <c:bubble3D val="0"/>
            <c:extLst>
              <c:ext xmlns:c16="http://schemas.microsoft.com/office/drawing/2014/chart" uri="{C3380CC4-5D6E-409C-BE32-E72D297353CC}">
                <c16:uniqueId val="{00000013-9038-48A2-81A8-A37C296EF282}"/>
              </c:ext>
            </c:extLst>
          </c:dPt>
          <c:dPt>
            <c:idx val="22"/>
            <c:marker>
              <c:symbol val="circle"/>
              <c:size val="5"/>
              <c:spPr>
                <a:noFill/>
                <a:ln w="9525">
                  <a:noFill/>
                </a:ln>
                <a:effectLst/>
              </c:spPr>
            </c:marker>
            <c:bubble3D val="0"/>
            <c:extLst>
              <c:ext xmlns:c16="http://schemas.microsoft.com/office/drawing/2014/chart" uri="{C3380CC4-5D6E-409C-BE32-E72D297353CC}">
                <c16:uniqueId val="{00000014-9038-48A2-81A8-A37C296EF282}"/>
              </c:ext>
            </c:extLst>
          </c:dPt>
          <c:dPt>
            <c:idx val="24"/>
            <c:marker>
              <c:symbol val="circle"/>
              <c:size val="5"/>
              <c:spPr>
                <a:noFill/>
                <a:ln w="9525">
                  <a:noFill/>
                </a:ln>
                <a:effectLst/>
              </c:spPr>
            </c:marker>
            <c:bubble3D val="0"/>
            <c:extLst>
              <c:ext xmlns:c16="http://schemas.microsoft.com/office/drawing/2014/chart" uri="{C3380CC4-5D6E-409C-BE32-E72D297353CC}">
                <c16:uniqueId val="{00000015-9038-48A2-81A8-A37C296EF282}"/>
              </c:ext>
            </c:extLst>
          </c:dPt>
          <c:dPt>
            <c:idx val="25"/>
            <c:marker>
              <c:symbol val="circle"/>
              <c:size val="5"/>
              <c:spPr>
                <a:noFill/>
                <a:ln w="9525">
                  <a:noFill/>
                </a:ln>
                <a:effectLst/>
              </c:spPr>
            </c:marker>
            <c:bubble3D val="0"/>
            <c:extLst>
              <c:ext xmlns:c16="http://schemas.microsoft.com/office/drawing/2014/chart" uri="{C3380CC4-5D6E-409C-BE32-E72D297353CC}">
                <c16:uniqueId val="{00000016-9038-48A2-81A8-A37C296EF282}"/>
              </c:ext>
            </c:extLst>
          </c:dPt>
          <c:dPt>
            <c:idx val="26"/>
            <c:marker>
              <c:symbol val="circle"/>
              <c:size val="5"/>
              <c:spPr>
                <a:noFill/>
                <a:ln w="9525">
                  <a:noFill/>
                </a:ln>
                <a:effectLst/>
              </c:spPr>
            </c:marker>
            <c:bubble3D val="0"/>
            <c:extLst>
              <c:ext xmlns:c16="http://schemas.microsoft.com/office/drawing/2014/chart" uri="{C3380CC4-5D6E-409C-BE32-E72D297353CC}">
                <c16:uniqueId val="{00000017-9038-48A2-81A8-A37C296EF282}"/>
              </c:ext>
            </c:extLst>
          </c:dPt>
          <c:dLbls>
            <c:dLbl>
              <c:idx val="0"/>
              <c:delete val="1"/>
              <c:extLst>
                <c:ext xmlns:c15="http://schemas.microsoft.com/office/drawing/2012/chart" uri="{CE6537A1-D6FC-4f65-9D91-7224C49458BB}"/>
                <c:ext xmlns:c16="http://schemas.microsoft.com/office/drawing/2014/chart" uri="{C3380CC4-5D6E-409C-BE32-E72D297353CC}">
                  <c16:uniqueId val="{00000003-9038-48A2-81A8-A37C296EF282}"/>
                </c:ext>
              </c:extLst>
            </c:dLbl>
            <c:dLbl>
              <c:idx val="1"/>
              <c:delete val="1"/>
              <c:extLst>
                <c:ext xmlns:c15="http://schemas.microsoft.com/office/drawing/2012/chart" uri="{CE6537A1-D6FC-4f65-9D91-7224C49458BB}"/>
                <c:ext xmlns:c16="http://schemas.microsoft.com/office/drawing/2014/chart" uri="{C3380CC4-5D6E-409C-BE32-E72D297353CC}">
                  <c16:uniqueId val="{00000004-9038-48A2-81A8-A37C296EF282}"/>
                </c:ext>
              </c:extLst>
            </c:dLbl>
            <c:dLbl>
              <c:idx val="2"/>
              <c:delete val="1"/>
              <c:extLst>
                <c:ext xmlns:c15="http://schemas.microsoft.com/office/drawing/2012/chart" uri="{CE6537A1-D6FC-4f65-9D91-7224C49458BB}"/>
                <c:ext xmlns:c16="http://schemas.microsoft.com/office/drawing/2014/chart" uri="{C3380CC4-5D6E-409C-BE32-E72D297353CC}">
                  <c16:uniqueId val="{00000005-9038-48A2-81A8-A37C296EF282}"/>
                </c:ext>
              </c:extLst>
            </c:dLbl>
            <c:dLbl>
              <c:idx val="3"/>
              <c:layout>
                <c:manualLayout>
                  <c:x val="-3.5126384848265912E-2"/>
                  <c:y val="-6.1259138617444808E-2"/>
                </c:manualLayout>
              </c:layout>
              <c:tx>
                <c:rich>
                  <a:bodyPr/>
                  <a:lstStyle/>
                  <a:p>
                    <a:r>
                      <a:rPr lang="en-US"/>
                      <a:t>2016</a:t>
                    </a:r>
                    <a:endParaRPr lang="en-US" baseline="0"/>
                  </a:p>
                  <a:p>
                    <a:fld id="{85244D17-217A-4F06-B72C-94252623B2D7}" type="VALUE">
                      <a:rPr lang="en-US" b="1"/>
                      <a:pPr/>
                      <a:t>[WERT]</a:t>
                    </a:fld>
                    <a:endParaRPr lang="de-DE"/>
                  </a:p>
                </c:rich>
              </c:tx>
              <c:dLblPos val="r"/>
              <c:showLegendKey val="0"/>
              <c:showVal val="1"/>
              <c:showCatName val="1"/>
              <c:showSerName val="0"/>
              <c:showPercent val="0"/>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18-9038-48A2-81A8-A37C296EF282}"/>
                </c:ext>
              </c:extLst>
            </c:dLbl>
            <c:dLbl>
              <c:idx val="4"/>
              <c:delete val="1"/>
              <c:extLst>
                <c:ext xmlns:c15="http://schemas.microsoft.com/office/drawing/2012/chart" uri="{CE6537A1-D6FC-4f65-9D91-7224C49458BB}"/>
                <c:ext xmlns:c16="http://schemas.microsoft.com/office/drawing/2014/chart" uri="{C3380CC4-5D6E-409C-BE32-E72D297353CC}">
                  <c16:uniqueId val="{00000006-9038-48A2-81A8-A37C296EF282}"/>
                </c:ext>
              </c:extLst>
            </c:dLbl>
            <c:dLbl>
              <c:idx val="5"/>
              <c:delete val="1"/>
              <c:extLst>
                <c:ext xmlns:c15="http://schemas.microsoft.com/office/drawing/2012/chart" uri="{CE6537A1-D6FC-4f65-9D91-7224C49458BB}"/>
                <c:ext xmlns:c16="http://schemas.microsoft.com/office/drawing/2014/chart" uri="{C3380CC4-5D6E-409C-BE32-E72D297353CC}">
                  <c16:uniqueId val="{00000007-9038-48A2-81A8-A37C296EF282}"/>
                </c:ext>
              </c:extLst>
            </c:dLbl>
            <c:dLbl>
              <c:idx val="6"/>
              <c:delete val="1"/>
              <c:extLst>
                <c:ext xmlns:c15="http://schemas.microsoft.com/office/drawing/2012/chart" uri="{CE6537A1-D6FC-4f65-9D91-7224C49458BB}"/>
                <c:ext xmlns:c16="http://schemas.microsoft.com/office/drawing/2014/chart" uri="{C3380CC4-5D6E-409C-BE32-E72D297353CC}">
                  <c16:uniqueId val="{00000008-9038-48A2-81A8-A37C296EF282}"/>
                </c:ext>
              </c:extLst>
            </c:dLbl>
            <c:dLbl>
              <c:idx val="7"/>
              <c:layout>
                <c:manualLayout>
                  <c:x val="-4.1439519809815327E-2"/>
                  <c:y val="-6.5729279768367718E-2"/>
                </c:manualLayout>
              </c:layout>
              <c:tx>
                <c:rich>
                  <a:bodyPr/>
                  <a:lstStyle/>
                  <a:p>
                    <a:r>
                      <a:rPr lang="en-US"/>
                      <a:t>2017</a:t>
                    </a:r>
                    <a:endParaRPr lang="en-US" baseline="0"/>
                  </a:p>
                  <a:p>
                    <a:fld id="{9E03FEAF-2E76-4562-B1A7-C65F423D4D3C}" type="VALUE">
                      <a:rPr lang="en-US" b="1"/>
                      <a:pPr/>
                      <a:t>[WERT]</a:t>
                    </a:fld>
                    <a:endParaRPr lang="de-DE"/>
                  </a:p>
                </c:rich>
              </c:tx>
              <c:dLblPos val="r"/>
              <c:showLegendKey val="0"/>
              <c:showVal val="1"/>
              <c:showCatName val="1"/>
              <c:showSerName val="0"/>
              <c:showPercent val="0"/>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19-9038-48A2-81A8-A37C296EF282}"/>
                </c:ext>
              </c:extLst>
            </c:dLbl>
            <c:dLbl>
              <c:idx val="8"/>
              <c:delete val="1"/>
              <c:extLst>
                <c:ext xmlns:c15="http://schemas.microsoft.com/office/drawing/2012/chart" uri="{CE6537A1-D6FC-4f65-9D91-7224C49458BB}"/>
                <c:ext xmlns:c16="http://schemas.microsoft.com/office/drawing/2014/chart" uri="{C3380CC4-5D6E-409C-BE32-E72D297353CC}">
                  <c16:uniqueId val="{00000009-9038-48A2-81A8-A37C296EF282}"/>
                </c:ext>
              </c:extLst>
            </c:dLbl>
            <c:dLbl>
              <c:idx val="9"/>
              <c:delete val="1"/>
              <c:extLst>
                <c:ext xmlns:c15="http://schemas.microsoft.com/office/drawing/2012/chart" uri="{CE6537A1-D6FC-4f65-9D91-7224C49458BB}"/>
                <c:ext xmlns:c16="http://schemas.microsoft.com/office/drawing/2014/chart" uri="{C3380CC4-5D6E-409C-BE32-E72D297353CC}">
                  <c16:uniqueId val="{0000000A-9038-48A2-81A8-A37C296EF282}"/>
                </c:ext>
              </c:extLst>
            </c:dLbl>
            <c:dLbl>
              <c:idx val="10"/>
              <c:delete val="1"/>
              <c:extLst>
                <c:ext xmlns:c15="http://schemas.microsoft.com/office/drawing/2012/chart" uri="{CE6537A1-D6FC-4f65-9D91-7224C49458BB}"/>
                <c:ext xmlns:c16="http://schemas.microsoft.com/office/drawing/2014/chart" uri="{C3380CC4-5D6E-409C-BE32-E72D297353CC}">
                  <c16:uniqueId val="{0000000B-9038-48A2-81A8-A37C296EF282}"/>
                </c:ext>
              </c:extLst>
            </c:dLbl>
            <c:dLbl>
              <c:idx val="11"/>
              <c:layout>
                <c:manualLayout>
                  <c:x val="-3.9613720094829739E-2"/>
                  <c:y val="-7.7220412595005478E-2"/>
                </c:manualLayout>
              </c:layout>
              <c:tx>
                <c:rich>
                  <a:bodyPr/>
                  <a:lstStyle/>
                  <a:p>
                    <a:r>
                      <a:rPr lang="en-US"/>
                      <a:t>2018</a:t>
                    </a:r>
                    <a:endParaRPr lang="en-US" baseline="0"/>
                  </a:p>
                  <a:p>
                    <a:fld id="{19CBA620-AA0B-49E5-AFA9-87F2BE33A728}" type="VALUE">
                      <a:rPr lang="en-US" b="1"/>
                      <a:pPr/>
                      <a:t>[WERT]</a:t>
                    </a:fld>
                    <a:endParaRPr lang="de-DE"/>
                  </a:p>
                </c:rich>
              </c:tx>
              <c:dLblPos val="r"/>
              <c:showLegendKey val="0"/>
              <c:showVal val="1"/>
              <c:showCatName val="1"/>
              <c:showSerName val="0"/>
              <c:showPercent val="0"/>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1A-9038-48A2-81A8-A37C296EF282}"/>
                </c:ext>
              </c:extLst>
            </c:dLbl>
            <c:dLbl>
              <c:idx val="12"/>
              <c:delete val="1"/>
              <c:extLst>
                <c:ext xmlns:c15="http://schemas.microsoft.com/office/drawing/2012/chart" uri="{CE6537A1-D6FC-4f65-9D91-7224C49458BB}"/>
                <c:ext xmlns:c16="http://schemas.microsoft.com/office/drawing/2014/chart" uri="{C3380CC4-5D6E-409C-BE32-E72D297353CC}">
                  <c16:uniqueId val="{0000000C-9038-48A2-81A8-A37C296EF282}"/>
                </c:ext>
              </c:extLst>
            </c:dLbl>
            <c:dLbl>
              <c:idx val="13"/>
              <c:delete val="1"/>
              <c:extLst>
                <c:ext xmlns:c15="http://schemas.microsoft.com/office/drawing/2012/chart" uri="{CE6537A1-D6FC-4f65-9D91-7224C49458BB}"/>
                <c:ext xmlns:c16="http://schemas.microsoft.com/office/drawing/2014/chart" uri="{C3380CC4-5D6E-409C-BE32-E72D297353CC}">
                  <c16:uniqueId val="{0000000D-9038-48A2-81A8-A37C296EF282}"/>
                </c:ext>
              </c:extLst>
            </c:dLbl>
            <c:dLbl>
              <c:idx val="14"/>
              <c:delete val="1"/>
              <c:extLst>
                <c:ext xmlns:c15="http://schemas.microsoft.com/office/drawing/2012/chart" uri="{CE6537A1-D6FC-4f65-9D91-7224C49458BB}"/>
                <c:ext xmlns:c16="http://schemas.microsoft.com/office/drawing/2014/chart" uri="{C3380CC4-5D6E-409C-BE32-E72D297353CC}">
                  <c16:uniqueId val="{0000000E-9038-48A2-81A8-A37C296EF282}"/>
                </c:ext>
              </c:extLst>
            </c:dLbl>
            <c:dLbl>
              <c:idx val="15"/>
              <c:layout>
                <c:manualLayout>
                  <c:x val="-4.0713586781635613E-2"/>
                  <c:y val="-0.11641657618530582"/>
                </c:manualLayout>
              </c:layout>
              <c:tx>
                <c:rich>
                  <a:bodyPr/>
                  <a:lstStyle/>
                  <a:p>
                    <a:r>
                      <a:rPr lang="en-US"/>
                      <a:t>2019</a:t>
                    </a:r>
                    <a:endParaRPr lang="en-US" baseline="0"/>
                  </a:p>
                  <a:p>
                    <a:fld id="{4BFA3B86-2931-4FE6-8929-F5297ADB33A2}" type="VALUE">
                      <a:rPr lang="en-US" b="1"/>
                      <a:pPr/>
                      <a:t>[WERT]</a:t>
                    </a:fld>
                    <a:endParaRPr lang="de-DE"/>
                  </a:p>
                </c:rich>
              </c:tx>
              <c:dLblPos val="r"/>
              <c:showLegendKey val="0"/>
              <c:showVal val="1"/>
              <c:showCatName val="1"/>
              <c:showSerName val="0"/>
              <c:showPercent val="0"/>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1B-9038-48A2-81A8-A37C296EF282}"/>
                </c:ext>
              </c:extLst>
            </c:dLbl>
            <c:dLbl>
              <c:idx val="16"/>
              <c:delete val="1"/>
              <c:extLst>
                <c:ext xmlns:c15="http://schemas.microsoft.com/office/drawing/2012/chart" uri="{CE6537A1-D6FC-4f65-9D91-7224C49458BB}"/>
                <c:ext xmlns:c16="http://schemas.microsoft.com/office/drawing/2014/chart" uri="{C3380CC4-5D6E-409C-BE32-E72D297353CC}">
                  <c16:uniqueId val="{0000000F-9038-48A2-81A8-A37C296EF282}"/>
                </c:ext>
              </c:extLst>
            </c:dLbl>
            <c:dLbl>
              <c:idx val="17"/>
              <c:delete val="1"/>
              <c:extLst>
                <c:ext xmlns:c15="http://schemas.microsoft.com/office/drawing/2012/chart" uri="{CE6537A1-D6FC-4f65-9D91-7224C49458BB}"/>
                <c:ext xmlns:c16="http://schemas.microsoft.com/office/drawing/2014/chart" uri="{C3380CC4-5D6E-409C-BE32-E72D297353CC}">
                  <c16:uniqueId val="{00000010-9038-48A2-81A8-A37C296EF282}"/>
                </c:ext>
              </c:extLst>
            </c:dLbl>
            <c:dLbl>
              <c:idx val="18"/>
              <c:delete val="1"/>
              <c:extLst>
                <c:ext xmlns:c15="http://schemas.microsoft.com/office/drawing/2012/chart" uri="{CE6537A1-D6FC-4f65-9D91-7224C49458BB}"/>
                <c:ext xmlns:c16="http://schemas.microsoft.com/office/drawing/2014/chart" uri="{C3380CC4-5D6E-409C-BE32-E72D297353CC}">
                  <c16:uniqueId val="{00000011-9038-48A2-81A8-A37C296EF282}"/>
                </c:ext>
              </c:extLst>
            </c:dLbl>
            <c:dLbl>
              <c:idx val="19"/>
              <c:layout>
                <c:manualLayout>
                  <c:x val="-4.0579485529279646E-2"/>
                  <c:y val="-8.1816865725660562E-2"/>
                </c:manualLayout>
              </c:layout>
              <c:tx>
                <c:rich>
                  <a:bodyPr/>
                  <a:lstStyle/>
                  <a:p>
                    <a:r>
                      <a:rPr lang="en-US"/>
                      <a:t>2020</a:t>
                    </a:r>
                    <a:endParaRPr lang="en-US" baseline="0"/>
                  </a:p>
                  <a:p>
                    <a:fld id="{25D93B78-A70A-4623-B4E9-71CCE207092B}" type="VALUE">
                      <a:rPr lang="en-US" b="1"/>
                      <a:pPr/>
                      <a:t>[WERT]</a:t>
                    </a:fld>
                    <a:endParaRPr lang="de-DE"/>
                  </a:p>
                </c:rich>
              </c:tx>
              <c:dLblPos val="r"/>
              <c:showLegendKey val="0"/>
              <c:showVal val="1"/>
              <c:showCatName val="1"/>
              <c:showSerName val="0"/>
              <c:showPercent val="0"/>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1C-9038-48A2-81A8-A37C296EF282}"/>
                </c:ext>
              </c:extLst>
            </c:dLbl>
            <c:dLbl>
              <c:idx val="20"/>
              <c:delete val="1"/>
              <c:extLst>
                <c:ext xmlns:c15="http://schemas.microsoft.com/office/drawing/2012/chart" uri="{CE6537A1-D6FC-4f65-9D91-7224C49458BB}"/>
                <c:ext xmlns:c16="http://schemas.microsoft.com/office/drawing/2014/chart" uri="{C3380CC4-5D6E-409C-BE32-E72D297353CC}">
                  <c16:uniqueId val="{00000012-9038-48A2-81A8-A37C296EF282}"/>
                </c:ext>
              </c:extLst>
            </c:dLbl>
            <c:dLbl>
              <c:idx val="21"/>
              <c:delete val="1"/>
              <c:extLst>
                <c:ext xmlns:c15="http://schemas.microsoft.com/office/drawing/2012/chart" uri="{CE6537A1-D6FC-4f65-9D91-7224C49458BB}"/>
                <c:ext xmlns:c16="http://schemas.microsoft.com/office/drawing/2014/chart" uri="{C3380CC4-5D6E-409C-BE32-E72D297353CC}">
                  <c16:uniqueId val="{00000013-9038-48A2-81A8-A37C296EF282}"/>
                </c:ext>
              </c:extLst>
            </c:dLbl>
            <c:dLbl>
              <c:idx val="22"/>
              <c:delete val="1"/>
              <c:extLst>
                <c:ext xmlns:c15="http://schemas.microsoft.com/office/drawing/2012/chart" uri="{CE6537A1-D6FC-4f65-9D91-7224C49458BB}"/>
                <c:ext xmlns:c16="http://schemas.microsoft.com/office/drawing/2014/chart" uri="{C3380CC4-5D6E-409C-BE32-E72D297353CC}">
                  <c16:uniqueId val="{00000014-9038-48A2-81A8-A37C296EF282}"/>
                </c:ext>
              </c:extLst>
            </c:dLbl>
            <c:dLbl>
              <c:idx val="23"/>
              <c:layout>
                <c:manualLayout>
                  <c:x val="-5.6426418340743391E-2"/>
                  <c:y val="-6.3557365182772343E-2"/>
                </c:manualLayout>
              </c:layout>
              <c:tx>
                <c:rich>
                  <a:bodyPr/>
                  <a:lstStyle/>
                  <a:p>
                    <a:r>
                      <a:rPr lang="en-US"/>
                      <a:t>2021</a:t>
                    </a:r>
                    <a:endParaRPr lang="en-US" baseline="0"/>
                  </a:p>
                  <a:p>
                    <a:fld id="{3FAE6896-CBC2-440D-A4E3-7F15DD6E5F42}" type="VALUE">
                      <a:rPr lang="en-US" b="1"/>
                      <a:pPr/>
                      <a:t>[WERT]</a:t>
                    </a:fld>
                    <a:endParaRPr lang="de-DE"/>
                  </a:p>
                </c:rich>
              </c:tx>
              <c:dLblPos val="r"/>
              <c:showLegendKey val="0"/>
              <c:showVal val="1"/>
              <c:showCatName val="1"/>
              <c:showSerName val="0"/>
              <c:showPercent val="0"/>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1D-9038-48A2-81A8-A37C296EF282}"/>
                </c:ext>
              </c:extLst>
            </c:dLbl>
            <c:dLbl>
              <c:idx val="24"/>
              <c:delete val="1"/>
              <c:extLst>
                <c:ext xmlns:c15="http://schemas.microsoft.com/office/drawing/2012/chart" uri="{CE6537A1-D6FC-4f65-9D91-7224C49458BB}"/>
                <c:ext xmlns:c16="http://schemas.microsoft.com/office/drawing/2014/chart" uri="{C3380CC4-5D6E-409C-BE32-E72D297353CC}">
                  <c16:uniqueId val="{00000015-9038-48A2-81A8-A37C296EF282}"/>
                </c:ext>
              </c:extLst>
            </c:dLbl>
            <c:dLbl>
              <c:idx val="25"/>
              <c:delete val="1"/>
              <c:extLst>
                <c:ext xmlns:c15="http://schemas.microsoft.com/office/drawing/2012/chart" uri="{CE6537A1-D6FC-4f65-9D91-7224C49458BB}"/>
                <c:ext xmlns:c16="http://schemas.microsoft.com/office/drawing/2014/chart" uri="{C3380CC4-5D6E-409C-BE32-E72D297353CC}">
                  <c16:uniqueId val="{00000016-9038-48A2-81A8-A37C296EF282}"/>
                </c:ext>
              </c:extLst>
            </c:dLbl>
            <c:dLbl>
              <c:idx val="26"/>
              <c:delete val="1"/>
              <c:extLst>
                <c:ext xmlns:c15="http://schemas.microsoft.com/office/drawing/2012/chart" uri="{CE6537A1-D6FC-4f65-9D91-7224C49458BB}"/>
                <c:ext xmlns:c16="http://schemas.microsoft.com/office/drawing/2014/chart" uri="{C3380CC4-5D6E-409C-BE32-E72D297353CC}">
                  <c16:uniqueId val="{00000017-9038-48A2-81A8-A37C296EF282}"/>
                </c:ext>
              </c:extLst>
            </c:dLbl>
            <c:dLbl>
              <c:idx val="27"/>
              <c:layout>
                <c:manualLayout>
                  <c:x val="-1.6168329250741348E-4"/>
                  <c:y val="-8.4115092290988083E-2"/>
                </c:manualLayout>
              </c:layout>
              <c:tx>
                <c:rich>
                  <a:bodyPr/>
                  <a:lstStyle/>
                  <a:p>
                    <a:r>
                      <a:rPr lang="en-US"/>
                      <a:t>2022</a:t>
                    </a:r>
                    <a:endParaRPr lang="en-US" baseline="0"/>
                  </a:p>
                  <a:p>
                    <a:fld id="{104A6384-DC74-4113-9175-C4F55C528A62}" type="VALUE">
                      <a:rPr lang="en-US" b="1"/>
                      <a:pPr/>
                      <a:t>[WERT]</a:t>
                    </a:fld>
                    <a:endParaRPr lang="de-DE"/>
                  </a:p>
                </c:rich>
              </c:tx>
              <c:dLblPos val="r"/>
              <c:showLegendKey val="0"/>
              <c:showVal val="1"/>
              <c:showCatName val="1"/>
              <c:showSerName val="0"/>
              <c:showPercent val="0"/>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1E-9038-48A2-81A8-A37C296EF282}"/>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bg1"/>
                    </a:solidFill>
                    <a:latin typeface="IBM Plex Mono" panose="020B0509050203000203" pitchFamily="49" charset="0"/>
                    <a:ea typeface="+mn-ea"/>
                    <a:cs typeface="+mn-cs"/>
                  </a:defRPr>
                </a:pPr>
                <a:endParaRPr lang="de-DE"/>
              </a:p>
            </c:txPr>
            <c:dLblPos val="t"/>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'ethereum-bitcoin-total-transact'!$A$2:$A$31</c:f>
              <c:strCache>
                <c:ptCount val="28"/>
                <c:pt idx="0">
                  <c:v>Q1 2016</c:v>
                </c:pt>
                <c:pt idx="1">
                  <c:v>Q2 2016</c:v>
                </c:pt>
                <c:pt idx="2">
                  <c:v>Q3 2016</c:v>
                </c:pt>
                <c:pt idx="3">
                  <c:v>Q4 2016</c:v>
                </c:pt>
                <c:pt idx="4">
                  <c:v>Q1 2017</c:v>
                </c:pt>
                <c:pt idx="5">
                  <c:v>Q2 2017</c:v>
                </c:pt>
                <c:pt idx="6">
                  <c:v>Q3 2017</c:v>
                </c:pt>
                <c:pt idx="7">
                  <c:v>Q4 2017</c:v>
                </c:pt>
                <c:pt idx="8">
                  <c:v>Q1 2018</c:v>
                </c:pt>
                <c:pt idx="9">
                  <c:v>Q2 2018</c:v>
                </c:pt>
                <c:pt idx="10">
                  <c:v>Q3 2018</c:v>
                </c:pt>
                <c:pt idx="11">
                  <c:v>Q4 2018</c:v>
                </c:pt>
                <c:pt idx="12">
                  <c:v>Q1 2019</c:v>
                </c:pt>
                <c:pt idx="13">
                  <c:v>Q2 2019</c:v>
                </c:pt>
                <c:pt idx="14">
                  <c:v>Q3 2019</c:v>
                </c:pt>
                <c:pt idx="15">
                  <c:v>Q4 2019</c:v>
                </c:pt>
                <c:pt idx="16">
                  <c:v>Q1 2020</c:v>
                </c:pt>
                <c:pt idx="17">
                  <c:v>Q2 2020</c:v>
                </c:pt>
                <c:pt idx="18">
                  <c:v>Q3 2020</c:v>
                </c:pt>
                <c:pt idx="19">
                  <c:v>Q4 2020</c:v>
                </c:pt>
                <c:pt idx="20">
                  <c:v>Q1 2021</c:v>
                </c:pt>
                <c:pt idx="21">
                  <c:v>Q2 2021</c:v>
                </c:pt>
                <c:pt idx="22">
                  <c:v>Q3 2021</c:v>
                </c:pt>
                <c:pt idx="23">
                  <c:v>Q4 2021</c:v>
                </c:pt>
                <c:pt idx="24">
                  <c:v>Q1 2022</c:v>
                </c:pt>
                <c:pt idx="25">
                  <c:v>Q2 2022</c:v>
                </c:pt>
                <c:pt idx="26">
                  <c:v>Q3 2022</c:v>
                </c:pt>
                <c:pt idx="27">
                  <c:v>Q4 2022</c:v>
                </c:pt>
              </c:strCache>
            </c:strRef>
          </c:cat>
          <c:val>
            <c:numRef>
              <c:f>'ethereum-bitcoin-total-transact'!$E$2:$E$31</c:f>
              <c:numCache>
                <c:formatCode>\$#,##0,,"m";\-\$#,##0,,"m"</c:formatCode>
                <c:ptCount val="28"/>
                <c:pt idx="0">
                  <c:v>3206759.0596052543</c:v>
                </c:pt>
                <c:pt idx="1">
                  <c:v>5888848.5368300937</c:v>
                </c:pt>
                <c:pt idx="2">
                  <c:v>8797859.7953823302</c:v>
                </c:pt>
                <c:pt idx="3">
                  <c:v>13740827.16068336</c:v>
                </c:pt>
                <c:pt idx="4">
                  <c:v>28388735.410972621</c:v>
                </c:pt>
                <c:pt idx="5">
                  <c:v>93728454.862922564</c:v>
                </c:pt>
                <c:pt idx="6">
                  <c:v>172693233.01366401</c:v>
                </c:pt>
                <c:pt idx="7">
                  <c:v>597150347.77583945</c:v>
                </c:pt>
                <c:pt idx="8">
                  <c:v>909390662.29162645</c:v>
                </c:pt>
                <c:pt idx="9">
                  <c:v>893751538.06935847</c:v>
                </c:pt>
                <c:pt idx="10">
                  <c:v>856947583.13390243</c:v>
                </c:pt>
                <c:pt idx="11">
                  <c:v>443955250.55743712</c:v>
                </c:pt>
                <c:pt idx="12">
                  <c:v>129913889.16778921</c:v>
                </c:pt>
                <c:pt idx="13">
                  <c:v>169541037.10285348</c:v>
                </c:pt>
                <c:pt idx="14">
                  <c:v>180300812.64855319</c:v>
                </c:pt>
                <c:pt idx="15">
                  <c:v>190353401.40785146</c:v>
                </c:pt>
                <c:pt idx="16">
                  <c:v>204984699.70266569</c:v>
                </c:pt>
                <c:pt idx="17">
                  <c:v>196512422.33472741</c:v>
                </c:pt>
                <c:pt idx="18">
                  <c:v>552233292.37842607</c:v>
                </c:pt>
                <c:pt idx="19">
                  <c:v>919677107.04227972</c:v>
                </c:pt>
                <c:pt idx="20">
                  <c:v>3047922517.655025</c:v>
                </c:pt>
                <c:pt idx="21">
                  <c:v>5260753536.5909386</c:v>
                </c:pt>
                <c:pt idx="22">
                  <c:v>6876345226.7516775</c:v>
                </c:pt>
                <c:pt idx="23">
                  <c:v>10887958476.982599</c:v>
                </c:pt>
                <c:pt idx="24">
                  <c:v>11257324053.57748</c:v>
                </c:pt>
                <c:pt idx="25">
                  <c:v>10283265636.454878</c:v>
                </c:pt>
                <c:pt idx="26">
                  <c:v>8560128904.135704</c:v>
                </c:pt>
                <c:pt idx="27">
                  <c:v>4229432040.7675033</c:v>
                </c:pt>
              </c:numCache>
            </c:numRef>
          </c:val>
          <c:smooth val="0"/>
          <c:extLst>
            <c:ext xmlns:c16="http://schemas.microsoft.com/office/drawing/2014/chart" uri="{C3380CC4-5D6E-409C-BE32-E72D297353CC}">
              <c16:uniqueId val="{0000001F-9038-48A2-81A8-A37C296EF282}"/>
            </c:ext>
          </c:extLst>
        </c:ser>
        <c:dLbls>
          <c:showLegendKey val="0"/>
          <c:showVal val="1"/>
          <c:showCatName val="0"/>
          <c:showSerName val="0"/>
          <c:showPercent val="0"/>
          <c:showBubbleSize val="0"/>
        </c:dLbls>
        <c:marker val="1"/>
        <c:smooth val="0"/>
        <c:axId val="1513844608"/>
        <c:axId val="1513842944"/>
      </c:lineChart>
      <c:catAx>
        <c:axId val="15138446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IBM Plex Mono" panose="020B0509050203000203" pitchFamily="49" charset="0"/>
                <a:ea typeface="+mn-ea"/>
                <a:cs typeface="+mn-cs"/>
              </a:defRPr>
            </a:pPr>
            <a:endParaRPr lang="de-DE"/>
          </a:p>
        </c:txPr>
        <c:crossAx val="1513842944"/>
        <c:crosses val="autoZero"/>
        <c:auto val="1"/>
        <c:lblAlgn val="ctr"/>
        <c:lblOffset val="100"/>
        <c:tickLblSkip val="2"/>
        <c:tickMarkSkip val="1"/>
        <c:noMultiLvlLbl val="0"/>
      </c:catAx>
      <c:valAx>
        <c:axId val="1513842944"/>
        <c:scaling>
          <c:logBase val="10"/>
          <c:orientation val="minMax"/>
          <c:min val="10000"/>
        </c:scaling>
        <c:delete val="0"/>
        <c:axPos val="l"/>
        <c:majorGridlines>
          <c:spPr>
            <a:ln w="9525" cap="flat" cmpd="sng" algn="ctr">
              <a:solidFill>
                <a:schemeClr val="tx1">
                  <a:lumMod val="50000"/>
                  <a:lumOff val="50000"/>
                </a:schemeClr>
              </a:solidFill>
              <a:round/>
            </a:ln>
            <a:effectLst/>
          </c:spPr>
        </c:majorGridlines>
        <c:numFmt formatCode="_-[$$-409]* #,##0_ ;_-[$$-409]* \-#,##0\ ;_-[$$-409]* &quot;-&quot;??_ ;_-@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IBM Plex Mono" panose="020B0509050203000203" pitchFamily="49" charset="0"/>
                <a:ea typeface="+mn-ea"/>
                <a:cs typeface="+mn-cs"/>
              </a:defRPr>
            </a:pPr>
            <a:endParaRPr lang="de-DE"/>
          </a:p>
        </c:txPr>
        <c:crossAx val="1513844608"/>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00" b="0" i="0" u="none" strike="noStrike" kern="1200" baseline="0">
                <a:solidFill>
                  <a:srgbClr val="9DA6D8"/>
                </a:solidFill>
                <a:latin typeface="IBM Plex Mono" panose="020B0509050203000203" pitchFamily="49" charset="0"/>
                <a:ea typeface="+mn-ea"/>
                <a:cs typeface="+mn-cs"/>
              </a:defRPr>
            </a:pPr>
            <a:endParaRPr lang="de-DE"/>
          </a:p>
        </c:txPr>
      </c:legendEntry>
      <c:legendEntry>
        <c:idx val="1"/>
        <c:txPr>
          <a:bodyPr rot="0" spcFirstLastPara="1" vertOverflow="ellipsis" vert="horz" wrap="square" anchor="ctr" anchorCtr="1"/>
          <a:lstStyle/>
          <a:p>
            <a:pPr>
              <a:defRPr sz="1100" b="0" i="0" u="none" strike="noStrike" kern="1200" baseline="0">
                <a:solidFill>
                  <a:srgbClr val="FF9900"/>
                </a:solidFill>
                <a:latin typeface="IBM Plex Mono" panose="020B0509050203000203" pitchFamily="49" charset="0"/>
                <a:ea typeface="+mn-ea"/>
                <a:cs typeface="+mn-cs"/>
              </a:defRPr>
            </a:pPr>
            <a:endParaRPr lang="de-DE"/>
          </a:p>
        </c:txPr>
      </c:legendEntry>
      <c:legendEntry>
        <c:idx val="2"/>
        <c:txPr>
          <a:bodyPr rot="0" spcFirstLastPara="1" vertOverflow="ellipsis" vert="horz" wrap="square" anchor="ctr" anchorCtr="1"/>
          <a:lstStyle/>
          <a:p>
            <a:pPr>
              <a:defRPr sz="1100" b="0" i="0" u="none" strike="noStrike" kern="1200" baseline="0">
                <a:solidFill>
                  <a:srgbClr val="00FF5B"/>
                </a:solidFill>
                <a:latin typeface="IBM Plex Mono" panose="020B0509050203000203" pitchFamily="49" charset="0"/>
                <a:ea typeface="+mn-ea"/>
                <a:cs typeface="+mn-cs"/>
              </a:defRPr>
            </a:pPr>
            <a:endParaRPr lang="de-DE"/>
          </a:p>
        </c:txPr>
      </c:legendEntry>
      <c:overlay val="0"/>
      <c:spPr>
        <a:noFill/>
        <a:ln>
          <a:noFill/>
        </a:ln>
        <a:effectLst/>
      </c:spPr>
      <c:txPr>
        <a:bodyPr rot="0" spcFirstLastPara="1" vertOverflow="ellipsis" vert="horz" wrap="square" anchor="ctr" anchorCtr="1"/>
        <a:lstStyle/>
        <a:p>
          <a:pPr>
            <a:defRPr sz="1100" b="0" i="0" u="none" strike="noStrike" kern="1200" baseline="0">
              <a:solidFill>
                <a:schemeClr val="bg1"/>
              </a:solidFill>
              <a:latin typeface="IBM Plex Mono" panose="020B0509050203000203" pitchFamily="49" charset="0"/>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262626"/>
    </a:solidFill>
    <a:ln w="9525" cap="flat" cmpd="sng" algn="ctr">
      <a:noFill/>
      <a:round/>
    </a:ln>
    <a:effectLst/>
  </c:spPr>
  <c:txPr>
    <a:bodyPr/>
    <a:lstStyle/>
    <a:p>
      <a:pPr>
        <a:defRPr>
          <a:latin typeface="IBM Plex Mono" panose="020B0509050203000203" pitchFamily="49" charset="0"/>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6799396189465967E-2"/>
          <c:y val="1.9376976057484868E-2"/>
          <c:w val="0.80130390436946675"/>
          <c:h val="0.79505836105708716"/>
        </c:manualLayout>
      </c:layout>
      <c:doughnutChart>
        <c:varyColors val="1"/>
        <c:ser>
          <c:idx val="0"/>
          <c:order val="0"/>
          <c:tx>
            <c:strRef>
              <c:f>Sheet1!$B$1</c:f>
              <c:strCache>
                <c:ptCount val="1"/>
                <c:pt idx="0">
                  <c:v>ZNN</c:v>
                </c:pt>
              </c:strCache>
            </c:strRef>
          </c:tx>
          <c:spPr>
            <a:ln>
              <a:noFill/>
            </a:ln>
          </c:spPr>
          <c:dPt>
            <c:idx val="0"/>
            <c:bubble3D val="0"/>
            <c:spPr>
              <a:solidFill>
                <a:srgbClr val="00FF5B"/>
              </a:solidFill>
              <a:ln w="19050">
                <a:noFill/>
              </a:ln>
              <a:effectLst/>
            </c:spPr>
            <c:extLst>
              <c:ext xmlns:c16="http://schemas.microsoft.com/office/drawing/2014/chart" uri="{C3380CC4-5D6E-409C-BE32-E72D297353CC}">
                <c16:uniqueId val="{00000001-E2AE-492C-BF23-709B850F94D5}"/>
              </c:ext>
            </c:extLst>
          </c:dPt>
          <c:dPt>
            <c:idx val="1"/>
            <c:bubble3D val="0"/>
            <c:spPr>
              <a:solidFill>
                <a:srgbClr val="007FFF"/>
              </a:solidFill>
              <a:ln w="19050">
                <a:noFill/>
              </a:ln>
              <a:effectLst/>
            </c:spPr>
            <c:extLst>
              <c:ext xmlns:c16="http://schemas.microsoft.com/office/drawing/2014/chart" uri="{C3380CC4-5D6E-409C-BE32-E72D297353CC}">
                <c16:uniqueId val="{00000003-E2AE-492C-BF23-709B850F94D5}"/>
              </c:ext>
            </c:extLst>
          </c:dPt>
          <c:dPt>
            <c:idx val="2"/>
            <c:bubble3D val="0"/>
            <c:spPr>
              <a:solidFill>
                <a:srgbClr val="FF9900"/>
              </a:solidFill>
              <a:ln w="19050">
                <a:noFill/>
              </a:ln>
              <a:effectLst/>
            </c:spPr>
            <c:extLst>
              <c:ext xmlns:c16="http://schemas.microsoft.com/office/drawing/2014/chart" uri="{C3380CC4-5D6E-409C-BE32-E72D297353CC}">
                <c16:uniqueId val="{00000005-E2AE-492C-BF23-709B850F94D5}"/>
              </c:ext>
            </c:extLst>
          </c:dPt>
          <c:dLbls>
            <c:dLbl>
              <c:idx val="0"/>
              <c:layout>
                <c:manualLayout>
                  <c:x val="-0.24772071722899922"/>
                  <c:y val="-4.2041792845891511E-2"/>
                </c:manualLayout>
              </c:layout>
              <c:tx>
                <c:rich>
                  <a:bodyPr rot="0" spcFirstLastPara="1" vertOverflow="ellipsis" vert="horz" wrap="square" lIns="38100" tIns="19050" rIns="38100" bIns="19050" anchor="ctr" anchorCtr="1">
                    <a:noAutofit/>
                  </a:bodyPr>
                  <a:lstStyle/>
                  <a:p>
                    <a:pPr>
                      <a:defRPr sz="1400" b="0" i="0" u="none" strike="noStrike" kern="1200" baseline="0">
                        <a:solidFill>
                          <a:srgbClr val="00FF5B"/>
                        </a:solidFill>
                        <a:latin typeface="IBM Plex Mono Medium" panose="020B0609050203000203" pitchFamily="49" charset="0"/>
                        <a:ea typeface="+mn-ea"/>
                        <a:cs typeface="+mn-cs"/>
                      </a:defRPr>
                    </a:pPr>
                    <a:fld id="{579E0A86-CD6A-4CF0-9B7B-F25548BFF9E7}" type="CATEGORYNAME">
                      <a:rPr lang="en-US" b="1"/>
                      <a:pPr>
                        <a:defRPr sz="1400">
                          <a:solidFill>
                            <a:srgbClr val="00FF5B"/>
                          </a:solidFill>
                        </a:defRPr>
                      </a:pPr>
                      <a:t>[RUBRIKENNAME]</a:t>
                    </a:fld>
                    <a:r>
                      <a:rPr lang="en-US" baseline="0" dirty="0"/>
                      <a:t> </a:t>
                    </a:r>
                    <a:fld id="{86182DBE-FD7A-4029-B507-0219D924986F}" type="VALUE">
                      <a:rPr lang="en-US" baseline="0" smtClean="0"/>
                      <a:pPr>
                        <a:defRPr sz="1400">
                          <a:solidFill>
                            <a:srgbClr val="00FF5B"/>
                          </a:solidFill>
                        </a:defRPr>
                      </a:pPr>
                      <a:t>[WERT]</a:t>
                    </a:fld>
                    <a:r>
                      <a:rPr lang="en-US" baseline="0" dirty="0"/>
                      <a:t> ZNN</a:t>
                    </a:r>
                    <a:br>
                      <a:rPr lang="en-US" baseline="0" dirty="0"/>
                    </a:br>
                    <a:fld id="{C0CEF882-2494-4A36-9379-5692F8A7FF46}" type="PERCENTAGE">
                      <a:rPr lang="en-US" baseline="0" smtClean="0"/>
                      <a:pPr>
                        <a:defRPr sz="1400">
                          <a:solidFill>
                            <a:srgbClr val="00FF5B"/>
                          </a:solidFill>
                        </a:defRPr>
                      </a:pPr>
                      <a:t>[PROZENTSATZ]</a:t>
                    </a:fld>
                    <a:endParaRPr lang="en-US" baseline="0" dirty="0"/>
                  </a:p>
                </c:rich>
              </c:tx>
              <c:spPr>
                <a:noFill/>
                <a:ln>
                  <a:noFill/>
                </a:ln>
                <a:effectLst/>
              </c:spPr>
              <c:txPr>
                <a:bodyPr rot="0" spcFirstLastPara="1" vertOverflow="ellipsis" vert="horz" wrap="square" lIns="38100" tIns="19050" rIns="38100" bIns="19050" anchor="ctr" anchorCtr="1">
                  <a:noAutofit/>
                </a:bodyPr>
                <a:lstStyle/>
                <a:p>
                  <a:pPr>
                    <a:defRPr sz="1400" b="0" i="0" u="none" strike="noStrike" kern="1200" baseline="0">
                      <a:solidFill>
                        <a:srgbClr val="00FF5B"/>
                      </a:solidFill>
                      <a:latin typeface="IBM Plex Mono Medium" panose="020B0609050203000203" pitchFamily="49" charset="0"/>
                      <a:ea typeface="+mn-ea"/>
                      <a:cs typeface="+mn-cs"/>
                    </a:defRPr>
                  </a:pPr>
                  <a:endParaRPr lang="de-DE"/>
                </a:p>
              </c:txPr>
              <c:showLegendKey val="0"/>
              <c:showVal val="1"/>
              <c:showCatName val="1"/>
              <c:showSerName val="0"/>
              <c:showPercent val="1"/>
              <c:showBubbleSize val="0"/>
              <c:separator> </c:separator>
              <c:extLst>
                <c:ext xmlns:c15="http://schemas.microsoft.com/office/drawing/2012/chart" uri="{CE6537A1-D6FC-4f65-9D91-7224C49458BB}">
                  <c15:layout>
                    <c:manualLayout>
                      <c:w val="0.50013259352943562"/>
                      <c:h val="0.1715353314737918"/>
                    </c:manualLayout>
                  </c15:layout>
                  <c15:dlblFieldTable/>
                  <c15:showDataLabelsRange val="0"/>
                </c:ext>
                <c:ext xmlns:c16="http://schemas.microsoft.com/office/drawing/2014/chart" uri="{C3380CC4-5D6E-409C-BE32-E72D297353CC}">
                  <c16:uniqueId val="{00000001-E2AE-492C-BF23-709B850F94D5}"/>
                </c:ext>
              </c:extLst>
            </c:dLbl>
            <c:dLbl>
              <c:idx val="1"/>
              <c:layout>
                <c:manualLayout>
                  <c:x val="0.2371963608175921"/>
                  <c:y val="-6.9544530340363953E-2"/>
                </c:manualLayout>
              </c:layout>
              <c:tx>
                <c:rich>
                  <a:bodyPr rot="0" spcFirstLastPara="1" vertOverflow="ellipsis" vert="horz" wrap="square" lIns="38100" tIns="19050" rIns="38100" bIns="19050" anchor="ctr" anchorCtr="1">
                    <a:noAutofit/>
                  </a:bodyPr>
                  <a:lstStyle/>
                  <a:p>
                    <a:pPr>
                      <a:defRPr sz="1400" b="0" i="0" u="none" strike="noStrike" kern="1200" baseline="0">
                        <a:solidFill>
                          <a:srgbClr val="007FFF"/>
                        </a:solidFill>
                        <a:latin typeface="IBM Plex Mono Medium" panose="020B0609050203000203" pitchFamily="49" charset="0"/>
                        <a:ea typeface="+mn-ea"/>
                        <a:cs typeface="+mn-cs"/>
                      </a:defRPr>
                    </a:pPr>
                    <a:fld id="{D9096E3E-7933-4BFC-B284-9D7C208E4161}" type="CATEGORYNAME">
                      <a:rPr lang="en-US" b="1" dirty="0">
                        <a:solidFill>
                          <a:srgbClr val="007FFF"/>
                        </a:solidFill>
                      </a:rPr>
                      <a:pPr>
                        <a:defRPr sz="1400">
                          <a:solidFill>
                            <a:srgbClr val="007FFF"/>
                          </a:solidFill>
                        </a:defRPr>
                      </a:pPr>
                      <a:t>[RUBRIKENNAME]</a:t>
                    </a:fld>
                    <a:r>
                      <a:rPr lang="en-US" baseline="0" dirty="0">
                        <a:solidFill>
                          <a:srgbClr val="007FFF"/>
                        </a:solidFill>
                      </a:rPr>
                      <a:t> </a:t>
                    </a:r>
                    <a:fld id="{E216C7DA-EDD3-42FD-B833-340301C2CBA6}" type="VALUE">
                      <a:rPr lang="en-US" baseline="0" smtClean="0">
                        <a:solidFill>
                          <a:srgbClr val="007FFF"/>
                        </a:solidFill>
                      </a:rPr>
                      <a:pPr>
                        <a:defRPr sz="1400">
                          <a:solidFill>
                            <a:srgbClr val="007FFF"/>
                          </a:solidFill>
                        </a:defRPr>
                      </a:pPr>
                      <a:t>[WERT]</a:t>
                    </a:fld>
                    <a:r>
                      <a:rPr lang="en-US" baseline="0" dirty="0">
                        <a:solidFill>
                          <a:srgbClr val="007FFF"/>
                        </a:solidFill>
                      </a:rPr>
                      <a:t> ZNN </a:t>
                    </a:r>
                    <a:br>
                      <a:rPr lang="en-US" baseline="0" dirty="0">
                        <a:solidFill>
                          <a:srgbClr val="007FFF"/>
                        </a:solidFill>
                      </a:rPr>
                    </a:br>
                    <a:fld id="{D60953A8-F2E8-40B6-95C9-5E3F82A832D9}" type="PERCENTAGE">
                      <a:rPr lang="en-US" baseline="0" smtClean="0">
                        <a:solidFill>
                          <a:srgbClr val="007FFF"/>
                        </a:solidFill>
                      </a:rPr>
                      <a:pPr>
                        <a:defRPr sz="1400">
                          <a:solidFill>
                            <a:srgbClr val="007FFF"/>
                          </a:solidFill>
                        </a:defRPr>
                      </a:pPr>
                      <a:t>[PROZENTSATZ]</a:t>
                    </a:fld>
                    <a:endParaRPr lang="en-US" baseline="0" dirty="0">
                      <a:solidFill>
                        <a:srgbClr val="007FFF"/>
                      </a:solidFill>
                    </a:endParaRPr>
                  </a:p>
                </c:rich>
              </c:tx>
              <c:spPr>
                <a:noFill/>
                <a:ln>
                  <a:noFill/>
                </a:ln>
                <a:effectLst/>
              </c:spPr>
              <c:txPr>
                <a:bodyPr rot="0" spcFirstLastPara="1" vertOverflow="ellipsis" vert="horz" wrap="square" lIns="38100" tIns="19050" rIns="38100" bIns="19050" anchor="ctr" anchorCtr="1">
                  <a:noAutofit/>
                </a:bodyPr>
                <a:lstStyle/>
                <a:p>
                  <a:pPr>
                    <a:defRPr sz="1400" b="0" i="0" u="none" strike="noStrike" kern="1200" baseline="0">
                      <a:solidFill>
                        <a:srgbClr val="007FFF"/>
                      </a:solidFill>
                      <a:latin typeface="IBM Plex Mono Medium" panose="020B0609050203000203" pitchFamily="49" charset="0"/>
                      <a:ea typeface="+mn-ea"/>
                      <a:cs typeface="+mn-cs"/>
                    </a:defRPr>
                  </a:pPr>
                  <a:endParaRPr lang="de-DE"/>
                </a:p>
              </c:txPr>
              <c:showLegendKey val="0"/>
              <c:showVal val="1"/>
              <c:showCatName val="1"/>
              <c:showSerName val="0"/>
              <c:showPercent val="1"/>
              <c:showBubbleSize val="0"/>
              <c:separator> </c:separator>
              <c:extLst>
                <c:ext xmlns:c15="http://schemas.microsoft.com/office/drawing/2012/chart" uri="{CE6537A1-D6FC-4f65-9D91-7224C49458BB}">
                  <c15:layout>
                    <c:manualLayout>
                      <c:w val="0.52124352331606216"/>
                      <c:h val="0.14285867078554013"/>
                    </c:manualLayout>
                  </c15:layout>
                  <c15:dlblFieldTable/>
                  <c15:showDataLabelsRange val="0"/>
                </c:ext>
                <c:ext xmlns:c16="http://schemas.microsoft.com/office/drawing/2014/chart" uri="{C3380CC4-5D6E-409C-BE32-E72D297353CC}">
                  <c16:uniqueId val="{00000003-E2AE-492C-BF23-709B850F94D5}"/>
                </c:ext>
              </c:extLst>
            </c:dLbl>
            <c:dLbl>
              <c:idx val="2"/>
              <c:layout>
                <c:manualLayout>
                  <c:x val="0.26958477826282073"/>
                  <c:y val="5.3980182347189883E-2"/>
                </c:manualLayout>
              </c:layout>
              <c:tx>
                <c:rich>
                  <a:bodyPr rot="0" spcFirstLastPara="1" vertOverflow="ellipsis" vert="horz" wrap="square" lIns="38100" tIns="19050" rIns="38100" bIns="19050" anchor="ctr" anchorCtr="1">
                    <a:spAutoFit/>
                  </a:bodyPr>
                  <a:lstStyle/>
                  <a:p>
                    <a:pPr>
                      <a:defRPr sz="1400" b="0" i="0" u="none" strike="noStrike" kern="1200" baseline="0">
                        <a:solidFill>
                          <a:srgbClr val="FF9900"/>
                        </a:solidFill>
                        <a:latin typeface="IBM Plex Mono Medium" panose="020B0609050203000203" pitchFamily="49" charset="0"/>
                        <a:ea typeface="+mn-ea"/>
                        <a:cs typeface="+mn-cs"/>
                      </a:defRPr>
                    </a:pPr>
                    <a:fld id="{8BDB6A74-C0A3-4F39-B5C7-0AFCDE69D352}" type="CATEGORYNAME">
                      <a:rPr lang="en-US" b="1"/>
                      <a:pPr>
                        <a:defRPr sz="1400">
                          <a:solidFill>
                            <a:srgbClr val="FF9900"/>
                          </a:solidFill>
                        </a:defRPr>
                      </a:pPr>
                      <a:t>[RUBRIKENNAME]</a:t>
                    </a:fld>
                    <a:r>
                      <a:rPr lang="en-US" baseline="0" dirty="0"/>
                      <a:t> </a:t>
                    </a:r>
                    <a:fld id="{CA4F6DCF-D528-4BC0-9841-19F8E2568BA1}" type="VALUE">
                      <a:rPr lang="en-US" baseline="0" smtClean="0"/>
                      <a:pPr>
                        <a:defRPr sz="1400">
                          <a:solidFill>
                            <a:srgbClr val="FF9900"/>
                          </a:solidFill>
                        </a:defRPr>
                      </a:pPr>
                      <a:t>[WERT]</a:t>
                    </a:fld>
                    <a:r>
                      <a:rPr lang="en-US" baseline="0" dirty="0"/>
                      <a:t> ZNN </a:t>
                    </a:r>
                    <a:fld id="{216CCEC2-B34C-4DAD-BB88-96986A866DB9}" type="PERCENTAGE">
                      <a:rPr lang="en-US" baseline="0"/>
                      <a:pPr>
                        <a:defRPr sz="1400">
                          <a:solidFill>
                            <a:srgbClr val="FF9900"/>
                          </a:solidFill>
                        </a:defRPr>
                      </a:pPr>
                      <a:t>[PROZENTSATZ]</a:t>
                    </a:fld>
                    <a:endParaRPr lang="en-US" baseline="0" dirty="0"/>
                  </a:p>
                </c:rich>
              </c:tx>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9900"/>
                      </a:solidFill>
                      <a:latin typeface="IBM Plex Mono Medium" panose="020B0609050203000203" pitchFamily="49" charset="0"/>
                      <a:ea typeface="+mn-ea"/>
                      <a:cs typeface="+mn-cs"/>
                    </a:defRPr>
                  </a:pPr>
                  <a:endParaRPr lang="de-DE"/>
                </a:p>
              </c:txPr>
              <c:showLegendKey val="0"/>
              <c:showVal val="1"/>
              <c:showCatName val="1"/>
              <c:showSerName val="0"/>
              <c:showPercent val="1"/>
              <c:showBubbleSize val="0"/>
              <c:separator> </c:separator>
              <c:extLst>
                <c:ext xmlns:c15="http://schemas.microsoft.com/office/drawing/2012/chart" uri="{CE6537A1-D6FC-4f65-9D91-7224C49458BB}">
                  <c15:layout>
                    <c:manualLayout>
                      <c:w val="0.28704663212435227"/>
                      <c:h val="0.17751946304170396"/>
                    </c:manualLayout>
                  </c15:layout>
                  <c15:dlblFieldTable/>
                  <c15:showDataLabelsRange val="0"/>
                </c:ext>
                <c:ext xmlns:c16="http://schemas.microsoft.com/office/drawing/2014/chart" uri="{C3380CC4-5D6E-409C-BE32-E72D297353CC}">
                  <c16:uniqueId val="{00000005-E2AE-492C-BF23-709B850F94D5}"/>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IBM Plex Mono Medium" panose="020B0609050203000203" pitchFamily="49" charset="0"/>
                    <a:ea typeface="+mn-ea"/>
                    <a:cs typeface="+mn-cs"/>
                  </a:defRPr>
                </a:pPr>
                <a:endParaRPr lang="de-DE"/>
              </a:p>
            </c:txPr>
            <c:showLegendKey val="0"/>
            <c:showVal val="1"/>
            <c:showCatName val="1"/>
            <c:showSerName val="0"/>
            <c:showPercent val="1"/>
            <c:showBubbleSize val="0"/>
            <c:showLeaderLines val="0"/>
            <c:extLst>
              <c:ext xmlns:c15="http://schemas.microsoft.com/office/drawing/2012/chart" uri="{CE6537A1-D6FC-4f65-9D91-7224C49458BB}"/>
            </c:extLst>
          </c:dLbls>
          <c:cat>
            <c:strRef>
              <c:f>Sheet1!$A$2:$A$4</c:f>
              <c:strCache>
                <c:ptCount val="3"/>
                <c:pt idx="0">
                  <c:v>Genesis Distribution</c:v>
                </c:pt>
                <c:pt idx="1">
                  <c:v>Network Stability Fund</c:v>
                </c:pt>
                <c:pt idx="2">
                  <c:v>Zenon Fabric</c:v>
                </c:pt>
              </c:strCache>
            </c:strRef>
          </c:cat>
          <c:val>
            <c:numRef>
              <c:f>Sheet1!$B$2:$B$4</c:f>
              <c:numCache>
                <c:formatCode>#,##0</c:formatCode>
                <c:ptCount val="3"/>
                <c:pt idx="0">
                  <c:v>2350000</c:v>
                </c:pt>
                <c:pt idx="1">
                  <c:v>72403</c:v>
                </c:pt>
                <c:pt idx="2">
                  <c:v>900000</c:v>
                </c:pt>
              </c:numCache>
            </c:numRef>
          </c:val>
          <c:extLst>
            <c:ext xmlns:c16="http://schemas.microsoft.com/office/drawing/2014/chart" uri="{C3380CC4-5D6E-409C-BE32-E72D297353CC}">
              <c16:uniqueId val="{00000006-E2AE-492C-BF23-709B850F94D5}"/>
            </c:ext>
          </c:extLst>
        </c:ser>
        <c:dLbls>
          <c:showLegendKey val="0"/>
          <c:showVal val="0"/>
          <c:showCatName val="0"/>
          <c:showSerName val="0"/>
          <c:showPercent val="0"/>
          <c:showBubbleSize val="0"/>
          <c:showLeaderLines val="0"/>
        </c:dLbls>
        <c:firstSliceAng val="0"/>
        <c:holeSize val="7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IBM Plex Mono Medium" panose="020B0609050203000203" pitchFamily="49" charset="0"/>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bg1"/>
                </a:solidFill>
                <a:latin typeface="IBM Plex Mono" panose="020B0509050203000203" pitchFamily="49" charset="0"/>
                <a:ea typeface="+mn-ea"/>
                <a:cs typeface="+mn-cs"/>
              </a:defRPr>
            </a:pPr>
            <a:r>
              <a:rPr lang="en-US" sz="2000" b="0" dirty="0">
                <a:solidFill>
                  <a:schemeClr val="bg1"/>
                </a:solidFill>
              </a:rPr>
              <a:t>ZNN / QSR Alphanet Circulating Supply</a:t>
            </a:r>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bg1"/>
              </a:solidFill>
              <a:latin typeface="IBM Plex Mono" panose="020B0509050203000203" pitchFamily="49" charset="0"/>
              <a:ea typeface="+mn-ea"/>
              <a:cs typeface="+mn-cs"/>
            </a:defRPr>
          </a:pPr>
          <a:endParaRPr lang="de-DE"/>
        </a:p>
      </c:txPr>
    </c:title>
    <c:autoTitleDeleted val="0"/>
    <c:plotArea>
      <c:layout>
        <c:manualLayout>
          <c:layoutTarget val="inner"/>
          <c:xMode val="edge"/>
          <c:yMode val="edge"/>
          <c:x val="6.3758399637218133E-2"/>
          <c:y val="0.16208268253947997"/>
          <c:w val="0.85047324550646852"/>
          <c:h val="0.52247145278281737"/>
        </c:manualLayout>
      </c:layout>
      <c:lineChart>
        <c:grouping val="standard"/>
        <c:varyColors val="0"/>
        <c:ser>
          <c:idx val="0"/>
          <c:order val="0"/>
          <c:tx>
            <c:strRef>
              <c:f>Sheet1!$B$1</c:f>
              <c:strCache>
                <c:ptCount val="1"/>
                <c:pt idx="0">
                  <c:v>ZNN Circ. Supply</c:v>
                </c:pt>
              </c:strCache>
            </c:strRef>
          </c:tx>
          <c:spPr>
            <a:ln w="38100" cap="rnd">
              <a:solidFill>
                <a:srgbClr val="00FF5B"/>
              </a:solidFill>
              <a:round/>
            </a:ln>
            <a:effectLst/>
          </c:spPr>
          <c:marker>
            <c:symbol val="circle"/>
            <c:size val="10"/>
            <c:spPr>
              <a:solidFill>
                <a:srgbClr val="00FF5B"/>
              </a:solidFill>
              <a:ln w="9525">
                <a:noFill/>
              </a:ln>
              <a:effectLst/>
            </c:spPr>
          </c:marker>
          <c:cat>
            <c:numRef>
              <c:f>Sheet1!$A$3:$A$14</c:f>
              <c:numCache>
                <c:formatCode>0</c:formatCode>
                <c:ptCount val="12"/>
                <c:pt idx="0">
                  <c:v>1</c:v>
                </c:pt>
                <c:pt idx="1">
                  <c:v>2</c:v>
                </c:pt>
                <c:pt idx="2">
                  <c:v>3</c:v>
                </c:pt>
                <c:pt idx="3">
                  <c:v>4</c:v>
                </c:pt>
                <c:pt idx="4">
                  <c:v>5</c:v>
                </c:pt>
                <c:pt idx="5">
                  <c:v>6</c:v>
                </c:pt>
                <c:pt idx="6">
                  <c:v>7</c:v>
                </c:pt>
                <c:pt idx="7">
                  <c:v>8</c:v>
                </c:pt>
                <c:pt idx="8">
                  <c:v>9</c:v>
                </c:pt>
                <c:pt idx="9">
                  <c:v>10</c:v>
                </c:pt>
                <c:pt idx="10">
                  <c:v>11</c:v>
                </c:pt>
                <c:pt idx="11">
                  <c:v>12</c:v>
                </c:pt>
              </c:numCache>
              <c:extLst/>
            </c:numRef>
          </c:cat>
          <c:val>
            <c:numRef>
              <c:f>Sheet1!$B$3:$B$14</c:f>
              <c:numCache>
                <c:formatCode>_-* #,##0_-;\-* #,##0_-;_-* "-"??_-;_-@_-</c:formatCode>
                <c:ptCount val="12"/>
                <c:pt idx="0">
                  <c:v>6977204</c:v>
                </c:pt>
                <c:pt idx="1">
                  <c:v>7236404</c:v>
                </c:pt>
                <c:pt idx="2">
                  <c:v>7452404</c:v>
                </c:pt>
                <c:pt idx="3">
                  <c:v>7754804</c:v>
                </c:pt>
                <c:pt idx="4">
                  <c:v>7836617</c:v>
                </c:pt>
                <c:pt idx="5">
                  <c:v>7933417</c:v>
                </c:pt>
                <c:pt idx="6">
                  <c:v>8177817</c:v>
                </c:pt>
                <c:pt idx="7">
                  <c:v>8283617</c:v>
                </c:pt>
                <c:pt idx="8">
                  <c:v>8346217</c:v>
                </c:pt>
                <c:pt idx="9">
                  <c:v>8581617</c:v>
                </c:pt>
                <c:pt idx="10">
                  <c:v>8711217</c:v>
                </c:pt>
                <c:pt idx="11">
                  <c:v>8840817</c:v>
                </c:pt>
              </c:numCache>
              <c:extLst/>
            </c:numRef>
          </c:val>
          <c:smooth val="0"/>
          <c:extLst>
            <c:ext xmlns:c16="http://schemas.microsoft.com/office/drawing/2014/chart" uri="{C3380CC4-5D6E-409C-BE32-E72D297353CC}">
              <c16:uniqueId val="{00000000-2F0B-409C-9A38-C5A08F15E368}"/>
            </c:ext>
          </c:extLst>
        </c:ser>
        <c:ser>
          <c:idx val="1"/>
          <c:order val="1"/>
          <c:tx>
            <c:strRef>
              <c:f>Sheet1!$C$1</c:f>
              <c:strCache>
                <c:ptCount val="1"/>
                <c:pt idx="0">
                  <c:v>ZNN Emission</c:v>
                </c:pt>
              </c:strCache>
            </c:strRef>
          </c:tx>
          <c:spPr>
            <a:ln w="28575" cap="rnd">
              <a:solidFill>
                <a:schemeClr val="accent2"/>
              </a:solidFill>
              <a:round/>
            </a:ln>
            <a:effectLst/>
          </c:spPr>
          <c:marker>
            <c:symbol val="none"/>
          </c:marker>
          <c:cat>
            <c:numRef>
              <c:f>Sheet1!$A$3:$A$14</c:f>
              <c:numCache>
                <c:formatCode>0</c:formatCode>
                <c:ptCount val="12"/>
                <c:pt idx="0">
                  <c:v>1</c:v>
                </c:pt>
                <c:pt idx="1">
                  <c:v>2</c:v>
                </c:pt>
                <c:pt idx="2">
                  <c:v>3</c:v>
                </c:pt>
                <c:pt idx="3">
                  <c:v>4</c:v>
                </c:pt>
                <c:pt idx="4">
                  <c:v>5</c:v>
                </c:pt>
                <c:pt idx="5">
                  <c:v>6</c:v>
                </c:pt>
                <c:pt idx="6">
                  <c:v>7</c:v>
                </c:pt>
                <c:pt idx="7">
                  <c:v>8</c:v>
                </c:pt>
                <c:pt idx="8">
                  <c:v>9</c:v>
                </c:pt>
                <c:pt idx="9">
                  <c:v>10</c:v>
                </c:pt>
                <c:pt idx="10">
                  <c:v>11</c:v>
                </c:pt>
                <c:pt idx="11">
                  <c:v>12</c:v>
                </c:pt>
              </c:numCache>
              <c:extLst/>
            </c:numRef>
          </c:cat>
          <c:val>
            <c:numRef>
              <c:f>Sheet1!$C$2:$C$13</c:f>
              <c:numCache>
                <c:formatCode>_-* #,##0_-;\-* #,##0_-;_-* "-"??_-;_-@_-</c:formatCode>
                <c:ptCount val="12"/>
                <c:pt idx="0">
                  <c:v>0</c:v>
                </c:pt>
                <c:pt idx="1">
                  <c:v>432000</c:v>
                </c:pt>
                <c:pt idx="2">
                  <c:v>259200</c:v>
                </c:pt>
                <c:pt idx="3">
                  <c:v>216000</c:v>
                </c:pt>
                <c:pt idx="4">
                  <c:v>302400</c:v>
                </c:pt>
                <c:pt idx="5">
                  <c:v>216000</c:v>
                </c:pt>
                <c:pt idx="6">
                  <c:v>172800</c:v>
                </c:pt>
                <c:pt idx="7">
                  <c:v>302400</c:v>
                </c:pt>
                <c:pt idx="8">
                  <c:v>172800</c:v>
                </c:pt>
                <c:pt idx="9">
                  <c:v>129600</c:v>
                </c:pt>
                <c:pt idx="10">
                  <c:v>302400</c:v>
                </c:pt>
                <c:pt idx="11">
                  <c:v>129600</c:v>
                </c:pt>
              </c:numCache>
              <c:extLst/>
            </c:numRef>
          </c:val>
          <c:smooth val="0"/>
          <c:extLst>
            <c:ext xmlns:c16="http://schemas.microsoft.com/office/drawing/2014/chart" uri="{C3380CC4-5D6E-409C-BE32-E72D297353CC}">
              <c16:uniqueId val="{00000001-2F0B-409C-9A38-C5A08F15E368}"/>
            </c:ext>
          </c:extLst>
        </c:ser>
        <c:dLbls>
          <c:showLegendKey val="0"/>
          <c:showVal val="0"/>
          <c:showCatName val="0"/>
          <c:showSerName val="0"/>
          <c:showPercent val="0"/>
          <c:showBubbleSize val="0"/>
        </c:dLbls>
        <c:marker val="1"/>
        <c:smooth val="0"/>
        <c:axId val="1375084544"/>
        <c:axId val="1375092032"/>
      </c:lineChart>
      <c:lineChart>
        <c:grouping val="standard"/>
        <c:varyColors val="0"/>
        <c:ser>
          <c:idx val="2"/>
          <c:order val="2"/>
          <c:tx>
            <c:strRef>
              <c:f>Sheet1!$E$1</c:f>
              <c:strCache>
                <c:ptCount val="1"/>
                <c:pt idx="0">
                  <c:v>QSR Circ. Supply</c:v>
                </c:pt>
              </c:strCache>
            </c:strRef>
          </c:tx>
          <c:spPr>
            <a:ln w="38100" cap="rnd">
              <a:solidFill>
                <a:srgbClr val="007AFF"/>
              </a:solidFill>
              <a:round/>
            </a:ln>
            <a:effectLst/>
          </c:spPr>
          <c:marker>
            <c:symbol val="circle"/>
            <c:size val="10"/>
            <c:spPr>
              <a:solidFill>
                <a:srgbClr val="007AFF"/>
              </a:solidFill>
              <a:ln w="9525">
                <a:noFill/>
              </a:ln>
              <a:effectLst/>
            </c:spPr>
          </c:marker>
          <c:cat>
            <c:numRef>
              <c:f>Sheet1!$A$3:$A$14</c:f>
              <c:numCache>
                <c:formatCode>0</c:formatCode>
                <c:ptCount val="12"/>
                <c:pt idx="0">
                  <c:v>1</c:v>
                </c:pt>
                <c:pt idx="1">
                  <c:v>2</c:v>
                </c:pt>
                <c:pt idx="2">
                  <c:v>3</c:v>
                </c:pt>
                <c:pt idx="3">
                  <c:v>4</c:v>
                </c:pt>
                <c:pt idx="4">
                  <c:v>5</c:v>
                </c:pt>
                <c:pt idx="5">
                  <c:v>6</c:v>
                </c:pt>
                <c:pt idx="6">
                  <c:v>7</c:v>
                </c:pt>
                <c:pt idx="7">
                  <c:v>8</c:v>
                </c:pt>
                <c:pt idx="8">
                  <c:v>9</c:v>
                </c:pt>
                <c:pt idx="9">
                  <c:v>10</c:v>
                </c:pt>
                <c:pt idx="10">
                  <c:v>11</c:v>
                </c:pt>
                <c:pt idx="11">
                  <c:v>12</c:v>
                </c:pt>
              </c:numCache>
              <c:extLst/>
            </c:numRef>
          </c:cat>
          <c:val>
            <c:numRef>
              <c:f>Sheet1!$E$3:$E$14</c:f>
              <c:numCache>
                <c:formatCode>_-* #,##0_-;\-* #,##0_-;_-* "-"??_-;_-@_-</c:formatCode>
                <c:ptCount val="12"/>
                <c:pt idx="0">
                  <c:v>30289025</c:v>
                </c:pt>
                <c:pt idx="1">
                  <c:v>29609025</c:v>
                </c:pt>
                <c:pt idx="2">
                  <c:v>29159025</c:v>
                </c:pt>
                <c:pt idx="3">
                  <c:v>28919025</c:v>
                </c:pt>
                <c:pt idx="4">
                  <c:v>28819025</c:v>
                </c:pt>
                <c:pt idx="5">
                  <c:v>28859025</c:v>
                </c:pt>
                <c:pt idx="6">
                  <c:v>29039025</c:v>
                </c:pt>
                <c:pt idx="7">
                  <c:v>29189025</c:v>
                </c:pt>
                <c:pt idx="8">
                  <c:v>29339025</c:v>
                </c:pt>
                <c:pt idx="9">
                  <c:v>29489025</c:v>
                </c:pt>
                <c:pt idx="10">
                  <c:v>29089025</c:v>
                </c:pt>
                <c:pt idx="11">
                  <c:v>29239025</c:v>
                </c:pt>
              </c:numCache>
              <c:extLst/>
            </c:numRef>
          </c:val>
          <c:smooth val="0"/>
          <c:extLst>
            <c:ext xmlns:c16="http://schemas.microsoft.com/office/drawing/2014/chart" uri="{C3380CC4-5D6E-409C-BE32-E72D297353CC}">
              <c16:uniqueId val="{00000002-2F0B-409C-9A38-C5A08F15E368}"/>
            </c:ext>
          </c:extLst>
        </c:ser>
        <c:ser>
          <c:idx val="3"/>
          <c:order val="3"/>
          <c:tx>
            <c:strRef>
              <c:f>Sheet1!$F$1</c:f>
              <c:strCache>
                <c:ptCount val="1"/>
                <c:pt idx="0">
                  <c:v>QSR Emission</c:v>
                </c:pt>
              </c:strCache>
            </c:strRef>
          </c:tx>
          <c:spPr>
            <a:ln w="28575" cap="rnd">
              <a:solidFill>
                <a:schemeClr val="accent4"/>
              </a:solidFill>
              <a:round/>
            </a:ln>
            <a:effectLst/>
          </c:spPr>
          <c:marker>
            <c:symbol val="none"/>
          </c:marker>
          <c:cat>
            <c:numRef>
              <c:f>Sheet1!$A$3:$A$14</c:f>
              <c:numCache>
                <c:formatCode>0</c:formatCode>
                <c:ptCount val="12"/>
                <c:pt idx="0">
                  <c:v>1</c:v>
                </c:pt>
                <c:pt idx="1">
                  <c:v>2</c:v>
                </c:pt>
                <c:pt idx="2">
                  <c:v>3</c:v>
                </c:pt>
                <c:pt idx="3">
                  <c:v>4</c:v>
                </c:pt>
                <c:pt idx="4">
                  <c:v>5</c:v>
                </c:pt>
                <c:pt idx="5">
                  <c:v>6</c:v>
                </c:pt>
                <c:pt idx="6">
                  <c:v>7</c:v>
                </c:pt>
                <c:pt idx="7">
                  <c:v>8</c:v>
                </c:pt>
                <c:pt idx="8">
                  <c:v>9</c:v>
                </c:pt>
                <c:pt idx="9">
                  <c:v>10</c:v>
                </c:pt>
                <c:pt idx="10">
                  <c:v>11</c:v>
                </c:pt>
                <c:pt idx="11">
                  <c:v>12</c:v>
                </c:pt>
              </c:numCache>
              <c:extLst/>
            </c:numRef>
          </c:cat>
          <c:val>
            <c:numRef>
              <c:f>Sheet1!$F$2:$F$13</c:f>
              <c:numCache>
                <c:formatCode>_-* #,##0_-;\-* #,##0_-;_-* "-"??_-;_-@_-</c:formatCode>
                <c:ptCount val="12"/>
                <c:pt idx="0">
                  <c:v>0</c:v>
                </c:pt>
                <c:pt idx="1">
                  <c:v>600000</c:v>
                </c:pt>
                <c:pt idx="2">
                  <c:v>600000</c:v>
                </c:pt>
                <c:pt idx="3">
                  <c:v>600000</c:v>
                </c:pt>
                <c:pt idx="4">
                  <c:v>600000</c:v>
                </c:pt>
                <c:pt idx="5">
                  <c:v>450000</c:v>
                </c:pt>
                <c:pt idx="6">
                  <c:v>450000</c:v>
                </c:pt>
                <c:pt idx="7">
                  <c:v>450000</c:v>
                </c:pt>
                <c:pt idx="8">
                  <c:v>150000</c:v>
                </c:pt>
                <c:pt idx="9">
                  <c:v>150000</c:v>
                </c:pt>
                <c:pt idx="10">
                  <c:v>150000</c:v>
                </c:pt>
                <c:pt idx="11">
                  <c:v>150000</c:v>
                </c:pt>
              </c:numCache>
              <c:extLst/>
            </c:numRef>
          </c:val>
          <c:smooth val="0"/>
          <c:extLst>
            <c:ext xmlns:c16="http://schemas.microsoft.com/office/drawing/2014/chart" uri="{C3380CC4-5D6E-409C-BE32-E72D297353CC}">
              <c16:uniqueId val="{00000003-2F0B-409C-9A38-C5A08F15E368}"/>
            </c:ext>
          </c:extLst>
        </c:ser>
        <c:dLbls>
          <c:showLegendKey val="0"/>
          <c:showVal val="0"/>
          <c:showCatName val="0"/>
          <c:showSerName val="0"/>
          <c:showPercent val="0"/>
          <c:showBubbleSize val="0"/>
        </c:dLbls>
        <c:marker val="1"/>
        <c:smooth val="0"/>
        <c:axId val="1470873072"/>
        <c:axId val="1470858512"/>
      </c:lineChart>
      <c:catAx>
        <c:axId val="1375084544"/>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bg1"/>
                    </a:solidFill>
                    <a:latin typeface="IBM Plex Mono" panose="020B0509050203000203" pitchFamily="49" charset="0"/>
                    <a:ea typeface="+mn-ea"/>
                    <a:cs typeface="+mn-cs"/>
                  </a:defRPr>
                </a:pPr>
                <a:r>
                  <a:rPr lang="en-US" sz="1200" b="0" i="0" baseline="0" dirty="0">
                    <a:solidFill>
                      <a:schemeClr val="bg1"/>
                    </a:solidFill>
                    <a:effectLst/>
                  </a:rPr>
                  <a:t>Alphanet 30 Day Epochs; 0 = Genesis (Nov 2021)</a:t>
                </a:r>
                <a:endParaRPr lang="en-US" sz="1200" dirty="0">
                  <a:solidFill>
                    <a:schemeClr val="bg1"/>
                  </a:solidFill>
                  <a:effectLst/>
                </a:endParaRPr>
              </a:p>
            </c:rich>
          </c:tx>
          <c:layout>
            <c:manualLayout>
              <c:xMode val="edge"/>
              <c:yMode val="edge"/>
              <c:x val="0.31008207685118955"/>
              <c:y val="0.93194022470180715"/>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IBM Plex Mono" panose="020B0509050203000203" pitchFamily="49" charset="0"/>
                  <a:ea typeface="+mn-ea"/>
                  <a:cs typeface="+mn-cs"/>
                </a:defRPr>
              </a:pPr>
              <a:endParaRPr lang="de-DE"/>
            </a:p>
          </c:txPr>
        </c:title>
        <c:numFmt formatCode="#,##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bg1"/>
                </a:solidFill>
                <a:latin typeface="IBM Plex Mono" panose="020B0509050203000203" pitchFamily="49" charset="0"/>
                <a:ea typeface="+mn-ea"/>
                <a:cs typeface="+mn-cs"/>
              </a:defRPr>
            </a:pPr>
            <a:endParaRPr lang="de-DE"/>
          </a:p>
        </c:txPr>
        <c:crossAx val="1375092032"/>
        <c:crosses val="autoZero"/>
        <c:auto val="1"/>
        <c:lblAlgn val="ctr"/>
        <c:lblOffset val="100"/>
        <c:tickMarkSkip val="2"/>
        <c:noMultiLvlLbl val="0"/>
      </c:catAx>
      <c:valAx>
        <c:axId val="1375092032"/>
        <c:scaling>
          <c:orientation val="minMax"/>
          <c:min val="6500000"/>
        </c:scaling>
        <c:delete val="0"/>
        <c:axPos val="l"/>
        <c:majorGridlines>
          <c:spPr>
            <a:ln w="9525" cap="flat" cmpd="sng" algn="ctr">
              <a:solidFill>
                <a:schemeClr val="tx1">
                  <a:lumMod val="15000"/>
                  <a:lumOff val="85000"/>
                </a:schemeClr>
              </a:solidFill>
              <a:round/>
            </a:ln>
            <a:effectLst/>
          </c:spPr>
        </c:majorGridlines>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rgbClr val="00FF5B"/>
                </a:solidFill>
                <a:latin typeface="IBM Plex Mono" panose="020B0509050203000203" pitchFamily="49" charset="0"/>
                <a:ea typeface="+mn-ea"/>
                <a:cs typeface="+mn-cs"/>
              </a:defRPr>
            </a:pPr>
            <a:endParaRPr lang="de-DE"/>
          </a:p>
        </c:txPr>
        <c:crossAx val="1375084544"/>
        <c:crosses val="autoZero"/>
        <c:crossBetween val="between"/>
        <c:majorUnit val="500000"/>
        <c:dispUnits>
          <c:builtInUnit val="millions"/>
          <c:dispUnitsLbl>
            <c:spPr>
              <a:noFill/>
              <a:ln>
                <a:noFill/>
              </a:ln>
              <a:effectLst/>
            </c:spPr>
            <c:txPr>
              <a:bodyPr rot="-5400000" spcFirstLastPara="1" vertOverflow="ellipsis" vert="horz" wrap="square" anchor="ctr" anchorCtr="1"/>
              <a:lstStyle/>
              <a:p>
                <a:pPr>
                  <a:defRPr sz="1000" b="0" i="0" u="none" strike="noStrike" kern="1200" baseline="0">
                    <a:solidFill>
                      <a:srgbClr val="00FF5B"/>
                    </a:solidFill>
                    <a:latin typeface="IBM Plex Mono" panose="020B0509050203000203" pitchFamily="49" charset="0"/>
                    <a:ea typeface="+mn-ea"/>
                    <a:cs typeface="+mn-cs"/>
                  </a:defRPr>
                </a:pPr>
                <a:endParaRPr lang="de-DE"/>
              </a:p>
            </c:txPr>
          </c:dispUnitsLbl>
        </c:dispUnits>
      </c:valAx>
      <c:valAx>
        <c:axId val="1470858512"/>
        <c:scaling>
          <c:orientation val="minMax"/>
          <c:min val="28499999.999999996"/>
        </c:scaling>
        <c:delete val="0"/>
        <c:axPos val="r"/>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rgbClr val="007AFF"/>
                </a:solidFill>
                <a:latin typeface="IBM Plex Mono" panose="020B0509050203000203" pitchFamily="49" charset="0"/>
                <a:ea typeface="+mn-ea"/>
                <a:cs typeface="+mn-cs"/>
              </a:defRPr>
            </a:pPr>
            <a:endParaRPr lang="de-DE"/>
          </a:p>
        </c:txPr>
        <c:crossAx val="1470873072"/>
        <c:crosses val="max"/>
        <c:crossBetween val="between"/>
        <c:dispUnits>
          <c:builtInUnit val="millions"/>
          <c:dispUnitsLbl>
            <c:spPr>
              <a:noFill/>
              <a:ln>
                <a:noFill/>
              </a:ln>
              <a:effectLst/>
            </c:spPr>
            <c:txPr>
              <a:bodyPr rot="-5400000" spcFirstLastPara="1" vertOverflow="ellipsis" vert="horz" wrap="square" anchor="ctr" anchorCtr="1"/>
              <a:lstStyle/>
              <a:p>
                <a:pPr>
                  <a:defRPr sz="1000" b="0" i="0" u="none" strike="noStrike" kern="1200" baseline="0">
                    <a:solidFill>
                      <a:srgbClr val="007AFF"/>
                    </a:solidFill>
                    <a:latin typeface="IBM Plex Mono" panose="020B0509050203000203" pitchFamily="49" charset="0"/>
                    <a:ea typeface="+mn-ea"/>
                    <a:cs typeface="+mn-cs"/>
                  </a:defRPr>
                </a:pPr>
                <a:endParaRPr lang="de-DE"/>
              </a:p>
            </c:txPr>
          </c:dispUnitsLbl>
        </c:dispUnits>
      </c:valAx>
      <c:catAx>
        <c:axId val="1470873072"/>
        <c:scaling>
          <c:orientation val="minMax"/>
        </c:scaling>
        <c:delete val="1"/>
        <c:axPos val="b"/>
        <c:numFmt formatCode="0" sourceLinked="1"/>
        <c:majorTickMark val="out"/>
        <c:minorTickMark val="none"/>
        <c:tickLblPos val="nextTo"/>
        <c:crossAx val="1470858512"/>
        <c:crosses val="autoZero"/>
        <c:auto val="1"/>
        <c:lblAlgn val="ctr"/>
        <c:lblOffset val="100"/>
        <c:noMultiLvlLbl val="0"/>
      </c:catAx>
      <c:spPr>
        <a:noFill/>
        <a:ln>
          <a:noFill/>
        </a:ln>
        <a:effectLst/>
      </c:spPr>
    </c:plotArea>
    <c:legend>
      <c:legendPos val="t"/>
      <c:legendEntry>
        <c:idx val="1"/>
        <c:delete val="1"/>
      </c:legendEntry>
      <c:legendEntry>
        <c:idx val="3"/>
        <c:delete val="1"/>
      </c:legendEntry>
      <c:overlay val="0"/>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IBM Plex Mono" panose="020B0509050203000203" pitchFamily="49" charset="0"/>
              <a:ea typeface="+mn-ea"/>
              <a:cs typeface="+mn-cs"/>
            </a:defRPr>
          </a:pPr>
          <a:endParaRPr lang="de-DE"/>
        </a:p>
      </c:txPr>
    </c:legend>
    <c:plotVisOnly val="1"/>
    <c:dispBlanksAs val="gap"/>
    <c:showDLblsOverMax val="0"/>
  </c:chart>
  <c:spPr>
    <a:solidFill>
      <a:srgbClr val="262626"/>
    </a:solidFill>
    <a:ln w="9525" cap="flat" cmpd="sng" algn="ctr">
      <a:noFill/>
      <a:round/>
    </a:ln>
    <a:effectLst/>
  </c:spPr>
  <c:txPr>
    <a:bodyPr/>
    <a:lstStyle/>
    <a:p>
      <a:pPr>
        <a:defRPr>
          <a:latin typeface="IBM Plex Mono" panose="020B0509050203000203" pitchFamily="49" charset="0"/>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E41463A-7DC7-4BB7-9318-8698A659FB7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B87872B-FFE2-4C64-9582-E236318CF4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AC06290-073B-43CE-A4F6-C91974296966}" type="datetimeFigureOut">
              <a:rPr lang="en-US" smtClean="0"/>
              <a:t>11/20/23</a:t>
            </a:fld>
            <a:endParaRPr lang="en-US"/>
          </a:p>
        </p:txBody>
      </p:sp>
      <p:sp>
        <p:nvSpPr>
          <p:cNvPr id="4" name="Footer Placeholder 3">
            <a:extLst>
              <a:ext uri="{FF2B5EF4-FFF2-40B4-BE49-F238E27FC236}">
                <a16:creationId xmlns:a16="http://schemas.microsoft.com/office/drawing/2014/main" id="{8CC10AB5-60B6-4ED2-AFE7-B67B2AD9938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66C515E-649C-46FB-8205-06097EA37A1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42159F-2B55-419A-B7A9-485FBA126E92}" type="slidenum">
              <a:rPr lang="en-US" smtClean="0"/>
              <a:t>‹Nr.›</a:t>
            </a:fld>
            <a:endParaRPr lang="en-US"/>
          </a:p>
        </p:txBody>
      </p:sp>
    </p:spTree>
    <p:extLst>
      <p:ext uri="{BB962C8B-B14F-4D97-AF65-F5344CB8AC3E}">
        <p14:creationId xmlns:p14="http://schemas.microsoft.com/office/powerpoint/2010/main" val="14958697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0388C6-98F2-4B8B-A93F-C51F764E54E3}" type="datetimeFigureOut">
              <a:rPr lang="en-US" smtClean="0"/>
              <a:t>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3995FC-7FA7-42D8-8D01-B0F677C28B07}" type="slidenum">
              <a:rPr lang="en-US" smtClean="0"/>
              <a:t>‹Nr.›</a:t>
            </a:fld>
            <a:endParaRPr lang="en-US"/>
          </a:p>
        </p:txBody>
      </p:sp>
    </p:spTree>
    <p:extLst>
      <p:ext uri="{BB962C8B-B14F-4D97-AF65-F5344CB8AC3E}">
        <p14:creationId xmlns:p14="http://schemas.microsoft.com/office/powerpoint/2010/main" val="1441995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3995FC-7FA7-42D8-8D01-B0F677C28B07}" type="slidenum">
              <a:rPr lang="en-US" smtClean="0"/>
              <a:t>3</a:t>
            </a:fld>
            <a:endParaRPr lang="en-US"/>
          </a:p>
        </p:txBody>
      </p:sp>
    </p:spTree>
    <p:extLst>
      <p:ext uri="{BB962C8B-B14F-4D97-AF65-F5344CB8AC3E}">
        <p14:creationId xmlns:p14="http://schemas.microsoft.com/office/powerpoint/2010/main" val="426633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Aft>
                <a:spcPts val="0"/>
              </a:spcAft>
              <a:buFont typeface="Wingdings" panose="05000000000000000000" pitchFamily="2" charset="2"/>
              <a:buChar char="§"/>
            </a:pPr>
            <a:r>
              <a:rPr lang="en-US" sz="1200" dirty="0">
                <a:solidFill>
                  <a:srgbClr val="00FF5B"/>
                </a:solidFill>
              </a:rPr>
              <a:t>Extremely secure but limited throughput</a:t>
            </a:r>
          </a:p>
          <a:p>
            <a:pPr marL="285750" indent="-285750">
              <a:spcAft>
                <a:spcPts val="0"/>
              </a:spcAft>
              <a:buFont typeface="Wingdings" panose="05000000000000000000" pitchFamily="2" charset="2"/>
              <a:buChar char="§"/>
            </a:pPr>
            <a:r>
              <a:rPr lang="en-US" sz="1200" dirty="0">
                <a:solidFill>
                  <a:srgbClr val="00FF5B"/>
                </a:solidFill>
              </a:rPr>
              <a:t>Deflationary, </a:t>
            </a:r>
            <a:r>
              <a:rPr lang="en-US" sz="1200" i="1" dirty="0">
                <a:solidFill>
                  <a:srgbClr val="00FF5B"/>
                </a:solidFill>
              </a:rPr>
              <a:t>energy-constrained value</a:t>
            </a:r>
          </a:p>
          <a:p>
            <a:pPr marL="285750" indent="-285750">
              <a:buFont typeface="Wingdings" panose="05000000000000000000" pitchFamily="2" charset="2"/>
              <a:buChar char="§"/>
            </a:pPr>
            <a:r>
              <a:rPr lang="en-US" sz="1200" dirty="0">
                <a:solidFill>
                  <a:srgbClr val="00FF5B"/>
                </a:solidFill>
              </a:rPr>
              <a:t>“Supreme Court” for consensus disputes</a:t>
            </a:r>
          </a:p>
          <a:p>
            <a:pPr marL="285750" indent="-285750">
              <a:buFont typeface="Wingdings" panose="05000000000000000000" pitchFamily="2" charset="2"/>
              <a:buChar char="§"/>
            </a:pPr>
            <a:endParaRPr lang="en-US" sz="1200" dirty="0">
              <a:solidFill>
                <a:srgbClr val="00FF5B"/>
              </a:solidFill>
            </a:endParaRPr>
          </a:p>
          <a:p>
            <a:r>
              <a:rPr lang="en-US" sz="1600" b="1" dirty="0"/>
              <a:t>Scaling Bitcoin’s security </a:t>
            </a:r>
            <a:r>
              <a:rPr lang="en-US" sz="1200" dirty="0"/>
              <a:t>for non-energy constrained mass transactions e.g.</a:t>
            </a:r>
          </a:p>
          <a:p>
            <a:pPr marL="285750" indent="-285750">
              <a:spcAft>
                <a:spcPts val="0"/>
              </a:spcAft>
              <a:buFont typeface="Wingdings" panose="05000000000000000000" pitchFamily="2" charset="2"/>
              <a:buChar char="§"/>
            </a:pPr>
            <a:r>
              <a:rPr lang="en-US" sz="1200" dirty="0"/>
              <a:t>Payments for digital goods</a:t>
            </a:r>
          </a:p>
          <a:p>
            <a:pPr marL="285750" indent="-285750">
              <a:spcAft>
                <a:spcPts val="0"/>
              </a:spcAft>
              <a:buFont typeface="Wingdings" panose="05000000000000000000" pitchFamily="2" charset="2"/>
              <a:buChar char="§"/>
            </a:pPr>
            <a:r>
              <a:rPr lang="en-US" sz="1200" dirty="0"/>
              <a:t>DAO/DAC governance</a:t>
            </a:r>
          </a:p>
          <a:p>
            <a:pPr marL="285750" indent="-285750">
              <a:buFont typeface="Wingdings" panose="05000000000000000000" pitchFamily="2" charset="2"/>
              <a:buChar char="§"/>
            </a:pPr>
            <a:r>
              <a:rPr lang="en-US" sz="1200" dirty="0"/>
              <a:t>DeFi &amp; asset tokenization</a:t>
            </a:r>
          </a:p>
          <a:p>
            <a:pPr>
              <a:spcAft>
                <a:spcPts val="0"/>
              </a:spcAft>
            </a:pPr>
            <a:r>
              <a:rPr lang="en-US" sz="1200" dirty="0"/>
              <a:t>means settling on nested sidechains with consensus based on </a:t>
            </a:r>
            <a:r>
              <a:rPr lang="en-US" sz="1200" i="1" dirty="0"/>
              <a:t>assigned value</a:t>
            </a:r>
            <a:r>
              <a:rPr lang="en-US" sz="1200" dirty="0"/>
              <a:t>.</a:t>
            </a:r>
          </a:p>
          <a:p>
            <a:pPr marL="285750" indent="-285750">
              <a:buFont typeface="Wingdings" panose="05000000000000000000" pitchFamily="2" charset="2"/>
              <a:buChar char="§"/>
            </a:pPr>
            <a:endParaRPr lang="en-US" sz="1200" dirty="0">
              <a:solidFill>
                <a:srgbClr val="00FF5B"/>
              </a:solidFill>
            </a:endParaRPr>
          </a:p>
          <a:p>
            <a:endParaRPr lang="en-US" dirty="0"/>
          </a:p>
        </p:txBody>
      </p:sp>
      <p:sp>
        <p:nvSpPr>
          <p:cNvPr id="4" name="Slide Number Placeholder 3"/>
          <p:cNvSpPr>
            <a:spLocks noGrp="1"/>
          </p:cNvSpPr>
          <p:nvPr>
            <p:ph type="sldNum" sz="quarter" idx="5"/>
          </p:nvPr>
        </p:nvSpPr>
        <p:spPr/>
        <p:txBody>
          <a:bodyPr/>
          <a:lstStyle/>
          <a:p>
            <a:fld id="{0F3995FC-7FA7-42D8-8D01-B0F677C28B07}" type="slidenum">
              <a:rPr lang="en-US" smtClean="0"/>
              <a:t>6</a:t>
            </a:fld>
            <a:endParaRPr lang="en-US"/>
          </a:p>
        </p:txBody>
      </p:sp>
    </p:spTree>
    <p:extLst>
      <p:ext uri="{BB962C8B-B14F-4D97-AF65-F5344CB8AC3E}">
        <p14:creationId xmlns:p14="http://schemas.microsoft.com/office/powerpoint/2010/main" val="837223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3995FC-7FA7-42D8-8D01-B0F677C28B07}" type="slidenum">
              <a:rPr lang="en-US" smtClean="0"/>
              <a:t>7</a:t>
            </a:fld>
            <a:endParaRPr lang="en-US"/>
          </a:p>
        </p:txBody>
      </p:sp>
    </p:spTree>
    <p:extLst>
      <p:ext uri="{BB962C8B-B14F-4D97-AF65-F5344CB8AC3E}">
        <p14:creationId xmlns:p14="http://schemas.microsoft.com/office/powerpoint/2010/main" val="1104768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3995FC-7FA7-42D8-8D01-B0F677C28B07}" type="slidenum">
              <a:rPr lang="en-US" smtClean="0"/>
              <a:t>8</a:t>
            </a:fld>
            <a:endParaRPr lang="en-US"/>
          </a:p>
        </p:txBody>
      </p:sp>
    </p:spTree>
    <p:extLst>
      <p:ext uri="{BB962C8B-B14F-4D97-AF65-F5344CB8AC3E}">
        <p14:creationId xmlns:p14="http://schemas.microsoft.com/office/powerpoint/2010/main" val="2340909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3995FC-7FA7-42D8-8D01-B0F677C28B07}" type="slidenum">
              <a:rPr lang="en-US" smtClean="0"/>
              <a:t>11</a:t>
            </a:fld>
            <a:endParaRPr lang="en-US"/>
          </a:p>
        </p:txBody>
      </p:sp>
    </p:spTree>
    <p:extLst>
      <p:ext uri="{BB962C8B-B14F-4D97-AF65-F5344CB8AC3E}">
        <p14:creationId xmlns:p14="http://schemas.microsoft.com/office/powerpoint/2010/main" val="1414621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3995FC-7FA7-42D8-8D01-B0F677C28B07}" type="slidenum">
              <a:rPr lang="en-US" smtClean="0"/>
              <a:t>14</a:t>
            </a:fld>
            <a:endParaRPr lang="en-US"/>
          </a:p>
        </p:txBody>
      </p:sp>
    </p:spTree>
    <p:extLst>
      <p:ext uri="{BB962C8B-B14F-4D97-AF65-F5344CB8AC3E}">
        <p14:creationId xmlns:p14="http://schemas.microsoft.com/office/powerpoint/2010/main" val="2628052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3995FC-7FA7-42D8-8D01-B0F677C28B07}" type="slidenum">
              <a:rPr lang="en-US" smtClean="0"/>
              <a:t>17</a:t>
            </a:fld>
            <a:endParaRPr lang="en-US"/>
          </a:p>
        </p:txBody>
      </p:sp>
    </p:spTree>
    <p:extLst>
      <p:ext uri="{BB962C8B-B14F-4D97-AF65-F5344CB8AC3E}">
        <p14:creationId xmlns:p14="http://schemas.microsoft.com/office/powerpoint/2010/main" val="26045104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48.svg"/><Relationship Id="rId7" Type="http://schemas.openxmlformats.org/officeDocument/2006/relationships/image" Target="../media/image38.svg"/><Relationship Id="rId2" Type="http://schemas.openxmlformats.org/officeDocument/2006/relationships/image" Target="../media/image47.png"/><Relationship Id="rId1" Type="http://schemas.openxmlformats.org/officeDocument/2006/relationships/slideMaster" Target="../slideMasters/slideMaster1.xml"/><Relationship Id="rId6" Type="http://schemas.openxmlformats.org/officeDocument/2006/relationships/image" Target="../media/image37.png"/><Relationship Id="rId5" Type="http://schemas.openxmlformats.org/officeDocument/2006/relationships/image" Target="../media/image50.svg"/><Relationship Id="rId4" Type="http://schemas.openxmlformats.org/officeDocument/2006/relationships/image" Target="../media/image49.png"/><Relationship Id="rId9" Type="http://schemas.openxmlformats.org/officeDocument/2006/relationships/image" Target="../media/image40.sv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8.svg"/><Relationship Id="rId3" Type="http://schemas.openxmlformats.org/officeDocument/2006/relationships/image" Target="../media/image48.svg"/><Relationship Id="rId7" Type="http://schemas.openxmlformats.org/officeDocument/2006/relationships/image" Target="../media/image52.svg"/><Relationship Id="rId12" Type="http://schemas.openxmlformats.org/officeDocument/2006/relationships/image" Target="../media/image7.png"/><Relationship Id="rId2" Type="http://schemas.openxmlformats.org/officeDocument/2006/relationships/image" Target="../media/image47.png"/><Relationship Id="rId1" Type="http://schemas.openxmlformats.org/officeDocument/2006/relationships/slideMaster" Target="../slideMasters/slideMaster1.xml"/><Relationship Id="rId6" Type="http://schemas.openxmlformats.org/officeDocument/2006/relationships/image" Target="../media/image51.png"/><Relationship Id="rId11" Type="http://schemas.openxmlformats.org/officeDocument/2006/relationships/image" Target="../media/image20.svg"/><Relationship Id="rId5" Type="http://schemas.openxmlformats.org/officeDocument/2006/relationships/image" Target="../media/image22.svg"/><Relationship Id="rId15" Type="http://schemas.openxmlformats.org/officeDocument/2006/relationships/image" Target="../media/image10.svg"/><Relationship Id="rId10" Type="http://schemas.openxmlformats.org/officeDocument/2006/relationships/image" Target="../media/image19.png"/><Relationship Id="rId4" Type="http://schemas.openxmlformats.org/officeDocument/2006/relationships/image" Target="../media/image21.png"/><Relationship Id="rId9" Type="http://schemas.openxmlformats.org/officeDocument/2006/relationships/image" Target="../media/image18.svg"/><Relationship Id="rId14" Type="http://schemas.openxmlformats.org/officeDocument/2006/relationships/image" Target="../media/image5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5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1.xml"/><Relationship Id="rId5" Type="http://schemas.openxmlformats.org/officeDocument/2006/relationships/image" Target="../media/image40.svg"/><Relationship Id="rId4" Type="http://schemas.openxmlformats.org/officeDocument/2006/relationships/image" Target="../media/image3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1.xml"/><Relationship Id="rId5" Type="http://schemas.openxmlformats.org/officeDocument/2006/relationships/image" Target="../media/image40.svg"/><Relationship Id="rId4" Type="http://schemas.openxmlformats.org/officeDocument/2006/relationships/image" Target="../media/image39.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5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1.xml"/><Relationship Id="rId5" Type="http://schemas.openxmlformats.org/officeDocument/2006/relationships/image" Target="../media/image40.svg"/><Relationship Id="rId4" Type="http://schemas.openxmlformats.org/officeDocument/2006/relationships/image" Target="../media/image39.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1.xml"/><Relationship Id="rId5" Type="http://schemas.openxmlformats.org/officeDocument/2006/relationships/image" Target="../media/image40.svg"/><Relationship Id="rId4" Type="http://schemas.openxmlformats.org/officeDocument/2006/relationships/image" Target="../media/image3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5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1.xml"/><Relationship Id="rId5" Type="http://schemas.openxmlformats.org/officeDocument/2006/relationships/image" Target="../media/image40.svg"/><Relationship Id="rId4" Type="http://schemas.openxmlformats.org/officeDocument/2006/relationships/image" Target="../media/image3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22.svg"/><Relationship Id="rId2" Type="http://schemas.openxmlformats.org/officeDocument/2006/relationships/image" Target="../media/image7.png"/><Relationship Id="rId16"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18" Type="http://schemas.openxmlformats.org/officeDocument/2006/relationships/image" Target="../media/image39.pn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33.png"/><Relationship Id="rId17" Type="http://schemas.openxmlformats.org/officeDocument/2006/relationships/image" Target="../media/image38.svg"/><Relationship Id="rId2" Type="http://schemas.openxmlformats.org/officeDocument/2006/relationships/image" Target="../media/image23.png"/><Relationship Id="rId16" Type="http://schemas.openxmlformats.org/officeDocument/2006/relationships/image" Target="../media/image37.png"/><Relationship Id="rId1" Type="http://schemas.openxmlformats.org/officeDocument/2006/relationships/slideMaster" Target="../slideMasters/slideMaster1.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5" Type="http://schemas.openxmlformats.org/officeDocument/2006/relationships/image" Target="../media/image36.svg"/><Relationship Id="rId10" Type="http://schemas.openxmlformats.org/officeDocument/2006/relationships/image" Target="../media/image31.png"/><Relationship Id="rId19" Type="http://schemas.openxmlformats.org/officeDocument/2006/relationships/image" Target="../media/image40.svg"/><Relationship Id="rId4" Type="http://schemas.openxmlformats.org/officeDocument/2006/relationships/image" Target="../media/image25.png"/><Relationship Id="rId9" Type="http://schemas.openxmlformats.org/officeDocument/2006/relationships/image" Target="../media/image30.svg"/><Relationship Id="rId14" Type="http://schemas.openxmlformats.org/officeDocument/2006/relationships/image" Target="../media/image3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18.svg"/><Relationship Id="rId18" Type="http://schemas.openxmlformats.org/officeDocument/2006/relationships/image" Target="../media/image7.png"/><Relationship Id="rId3" Type="http://schemas.openxmlformats.org/officeDocument/2006/relationships/image" Target="../media/image42.svg"/><Relationship Id="rId21" Type="http://schemas.openxmlformats.org/officeDocument/2006/relationships/image" Target="../media/image10.svg"/><Relationship Id="rId7" Type="http://schemas.openxmlformats.org/officeDocument/2006/relationships/image" Target="../media/image22.svg"/><Relationship Id="rId12" Type="http://schemas.openxmlformats.org/officeDocument/2006/relationships/image" Target="../media/image17.png"/><Relationship Id="rId17" Type="http://schemas.openxmlformats.org/officeDocument/2006/relationships/image" Target="../media/image12.svg"/><Relationship Id="rId2" Type="http://schemas.openxmlformats.org/officeDocument/2006/relationships/image" Target="../media/image41.png"/><Relationship Id="rId16" Type="http://schemas.openxmlformats.org/officeDocument/2006/relationships/image" Target="../media/image11.png"/><Relationship Id="rId20"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21.png"/><Relationship Id="rId11" Type="http://schemas.openxmlformats.org/officeDocument/2006/relationships/image" Target="../media/image16.svg"/><Relationship Id="rId5" Type="http://schemas.openxmlformats.org/officeDocument/2006/relationships/image" Target="../media/image14.svg"/><Relationship Id="rId15" Type="http://schemas.openxmlformats.org/officeDocument/2006/relationships/image" Target="../media/image20.svg"/><Relationship Id="rId10" Type="http://schemas.openxmlformats.org/officeDocument/2006/relationships/image" Target="../media/image15.png"/><Relationship Id="rId19" Type="http://schemas.openxmlformats.org/officeDocument/2006/relationships/image" Target="../media/image8.svg"/><Relationship Id="rId4" Type="http://schemas.openxmlformats.org/officeDocument/2006/relationships/image" Target="../media/image13.png"/><Relationship Id="rId9" Type="http://schemas.openxmlformats.org/officeDocument/2006/relationships/image" Target="../media/image44.svg"/><Relationship Id="rId14" Type="http://schemas.openxmlformats.org/officeDocument/2006/relationships/image" Target="../media/image19.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2.svg"/><Relationship Id="rId18" Type="http://schemas.openxmlformats.org/officeDocument/2006/relationships/image" Target="../media/image37.png"/><Relationship Id="rId3" Type="http://schemas.openxmlformats.org/officeDocument/2006/relationships/image" Target="../media/image46.svg"/><Relationship Id="rId21" Type="http://schemas.openxmlformats.org/officeDocument/2006/relationships/image" Target="../media/image40.svg"/><Relationship Id="rId7" Type="http://schemas.openxmlformats.org/officeDocument/2006/relationships/image" Target="../media/image28.svg"/><Relationship Id="rId12" Type="http://schemas.openxmlformats.org/officeDocument/2006/relationships/image" Target="../media/image31.png"/><Relationship Id="rId17" Type="http://schemas.openxmlformats.org/officeDocument/2006/relationships/image" Target="../media/image36.svg"/><Relationship Id="rId2" Type="http://schemas.openxmlformats.org/officeDocument/2006/relationships/image" Target="../media/image45.png"/><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slideMaster" Target="../slideMasters/slideMaster1.xml"/><Relationship Id="rId6" Type="http://schemas.openxmlformats.org/officeDocument/2006/relationships/image" Target="../media/image27.png"/><Relationship Id="rId11" Type="http://schemas.openxmlformats.org/officeDocument/2006/relationships/image" Target="../media/image24.svg"/><Relationship Id="rId5" Type="http://schemas.openxmlformats.org/officeDocument/2006/relationships/image" Target="../media/image26.svg"/><Relationship Id="rId15" Type="http://schemas.openxmlformats.org/officeDocument/2006/relationships/image" Target="../media/image34.svg"/><Relationship Id="rId10" Type="http://schemas.openxmlformats.org/officeDocument/2006/relationships/image" Target="../media/image23.png"/><Relationship Id="rId19" Type="http://schemas.openxmlformats.org/officeDocument/2006/relationships/image" Target="../media/image38.svg"/><Relationship Id="rId4" Type="http://schemas.openxmlformats.org/officeDocument/2006/relationships/image" Target="../media/image25.png"/><Relationship Id="rId9" Type="http://schemas.openxmlformats.org/officeDocument/2006/relationships/image" Target="../media/image30.svg"/><Relationship Id="rId14" Type="http://schemas.openxmlformats.org/officeDocument/2006/relationships/image" Target="../media/image33.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2.svg"/><Relationship Id="rId18" Type="http://schemas.openxmlformats.org/officeDocument/2006/relationships/image" Target="../media/image37.png"/><Relationship Id="rId3" Type="http://schemas.openxmlformats.org/officeDocument/2006/relationships/image" Target="../media/image46.svg"/><Relationship Id="rId21" Type="http://schemas.openxmlformats.org/officeDocument/2006/relationships/image" Target="../media/image40.svg"/><Relationship Id="rId7" Type="http://schemas.openxmlformats.org/officeDocument/2006/relationships/image" Target="../media/image28.svg"/><Relationship Id="rId12" Type="http://schemas.openxmlformats.org/officeDocument/2006/relationships/image" Target="../media/image31.png"/><Relationship Id="rId17" Type="http://schemas.openxmlformats.org/officeDocument/2006/relationships/image" Target="../media/image36.svg"/><Relationship Id="rId2" Type="http://schemas.openxmlformats.org/officeDocument/2006/relationships/image" Target="../media/image45.png"/><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slideMaster" Target="../slideMasters/slideMaster1.xml"/><Relationship Id="rId6" Type="http://schemas.openxmlformats.org/officeDocument/2006/relationships/image" Target="../media/image27.png"/><Relationship Id="rId11" Type="http://schemas.openxmlformats.org/officeDocument/2006/relationships/image" Target="../media/image24.svg"/><Relationship Id="rId5" Type="http://schemas.openxmlformats.org/officeDocument/2006/relationships/image" Target="../media/image26.svg"/><Relationship Id="rId15" Type="http://schemas.openxmlformats.org/officeDocument/2006/relationships/image" Target="../media/image34.svg"/><Relationship Id="rId10" Type="http://schemas.openxmlformats.org/officeDocument/2006/relationships/image" Target="../media/image23.png"/><Relationship Id="rId19" Type="http://schemas.openxmlformats.org/officeDocument/2006/relationships/image" Target="../media/image38.svg"/><Relationship Id="rId4" Type="http://schemas.openxmlformats.org/officeDocument/2006/relationships/image" Target="../media/image25.png"/><Relationship Id="rId9" Type="http://schemas.openxmlformats.org/officeDocument/2006/relationships/image" Target="../media/image30.svg"/><Relationship Id="rId14" Type="http://schemas.openxmlformats.org/officeDocument/2006/relationships/image" Target="../media/image3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FF5B"/>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2264076-192A-4569-95B6-AA37928A591F}"/>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6" name="Slide Number Placeholder 5">
            <a:extLst>
              <a:ext uri="{FF2B5EF4-FFF2-40B4-BE49-F238E27FC236}">
                <a16:creationId xmlns:a16="http://schemas.microsoft.com/office/drawing/2014/main" id="{BD3C815C-79B7-4AE0-8462-2D99863FB1B8}"/>
              </a:ext>
            </a:extLst>
          </p:cNvPr>
          <p:cNvSpPr>
            <a:spLocks noGrp="1"/>
          </p:cNvSpPr>
          <p:nvPr>
            <p:ph type="sldNum" sz="quarter" idx="12"/>
          </p:nvPr>
        </p:nvSpPr>
        <p:spPr/>
        <p:txBody>
          <a:bodyPr rIns="0"/>
          <a:lstStyle/>
          <a:p>
            <a:fld id="{5D1CA2A3-E136-4111-AE75-74FFD3CDDD2E}" type="slidenum">
              <a:rPr lang="fr-FR" smtClean="0"/>
              <a:t>‹Nr.›</a:t>
            </a:fld>
            <a:endParaRPr lang="fr-FR"/>
          </a:p>
        </p:txBody>
      </p:sp>
      <p:sp>
        <p:nvSpPr>
          <p:cNvPr id="8" name="Title 1">
            <a:extLst>
              <a:ext uri="{FF2B5EF4-FFF2-40B4-BE49-F238E27FC236}">
                <a16:creationId xmlns:a16="http://schemas.microsoft.com/office/drawing/2014/main" id="{AC8C150B-CC63-4DE6-B919-37198158EAAE}"/>
              </a:ext>
            </a:extLst>
          </p:cNvPr>
          <p:cNvSpPr>
            <a:spLocks noGrp="1"/>
          </p:cNvSpPr>
          <p:nvPr>
            <p:ph type="ctrTitle"/>
          </p:nvPr>
        </p:nvSpPr>
        <p:spPr>
          <a:xfrm>
            <a:off x="1524000" y="1662836"/>
            <a:ext cx="6629400" cy="2387600"/>
          </a:xfrm>
        </p:spPr>
        <p:txBody>
          <a:bodyPr anchor="b"/>
          <a:lstStyle>
            <a:lvl1pPr algn="ctr">
              <a:defRPr sz="6000" b="0">
                <a:solidFill>
                  <a:srgbClr val="262626"/>
                </a:solidFill>
              </a:defRPr>
            </a:lvl1pPr>
          </a:lstStyle>
          <a:p>
            <a:r>
              <a:rPr lang="en-US" dirty="0"/>
              <a:t>Click to edit Master title style</a:t>
            </a:r>
            <a:endParaRPr lang="fr-FR" dirty="0"/>
          </a:p>
        </p:txBody>
      </p:sp>
      <p:sp>
        <p:nvSpPr>
          <p:cNvPr id="9" name="Subtitle 2">
            <a:extLst>
              <a:ext uri="{FF2B5EF4-FFF2-40B4-BE49-F238E27FC236}">
                <a16:creationId xmlns:a16="http://schemas.microsoft.com/office/drawing/2014/main" id="{65622D5B-8CCB-46F8-BE48-11004B86FCA6}"/>
              </a:ext>
            </a:extLst>
          </p:cNvPr>
          <p:cNvSpPr>
            <a:spLocks noGrp="1"/>
          </p:cNvSpPr>
          <p:nvPr>
            <p:ph type="subTitle" idx="1"/>
          </p:nvPr>
        </p:nvSpPr>
        <p:spPr>
          <a:xfrm>
            <a:off x="1524000" y="4142511"/>
            <a:ext cx="6629400" cy="1655762"/>
          </a:xfrm>
        </p:spPr>
        <p:txBody>
          <a:bodyPr/>
          <a:lstStyle>
            <a:lvl1pPr marL="0" indent="0" algn="ctr">
              <a:buNone/>
              <a:defRPr sz="2400">
                <a:solidFill>
                  <a:srgbClr val="262626"/>
                </a:solidFill>
                <a:latin typeface="IBM Plex Mono" panose="020B0509050203000203"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Tree>
    <p:extLst>
      <p:ext uri="{BB962C8B-B14F-4D97-AF65-F5344CB8AC3E}">
        <p14:creationId xmlns:p14="http://schemas.microsoft.com/office/powerpoint/2010/main" val="33236582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bg1"/>
        </a:solidFill>
        <a:effectLst/>
      </p:bgPr>
    </p:bg>
    <p:spTree>
      <p:nvGrpSpPr>
        <p:cNvPr id="1" name=""/>
        <p:cNvGrpSpPr/>
        <p:nvPr/>
      </p:nvGrpSpPr>
      <p:grpSpPr>
        <a:xfrm>
          <a:off x="0" y="0"/>
          <a:ext cx="0" cy="0"/>
          <a:chOff x="0" y="0"/>
          <a:chExt cx="0" cy="0"/>
        </a:xfrm>
      </p:grpSpPr>
      <p:sp>
        <p:nvSpPr>
          <p:cNvPr id="8" name="Rectangle 5">
            <a:extLst>
              <a:ext uri="{FF2B5EF4-FFF2-40B4-BE49-F238E27FC236}">
                <a16:creationId xmlns:a16="http://schemas.microsoft.com/office/drawing/2014/main" id="{E6A20CFC-4E73-42C5-8AA7-09EDFF062DF4}"/>
              </a:ext>
            </a:extLst>
          </p:cNvPr>
          <p:cNvSpPr>
            <a:spLocks noChangeArrowheads="1"/>
          </p:cNvSpPr>
          <p:nvPr userDrawn="1"/>
        </p:nvSpPr>
        <p:spPr bwMode="auto">
          <a:xfrm>
            <a:off x="0" y="0"/>
            <a:ext cx="6096000" cy="6858000"/>
          </a:xfrm>
          <a:prstGeom prst="rect">
            <a:avLst/>
          </a:prstGeom>
          <a:solidFill>
            <a:srgbClr val="00FF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3" name="Parallelogram 12">
            <a:extLst>
              <a:ext uri="{FF2B5EF4-FFF2-40B4-BE49-F238E27FC236}">
                <a16:creationId xmlns:a16="http://schemas.microsoft.com/office/drawing/2014/main" id="{91FD8D8B-8A90-4B27-B64E-9809AA6B1554}"/>
              </a:ext>
            </a:extLst>
          </p:cNvPr>
          <p:cNvSpPr/>
          <p:nvPr userDrawn="1"/>
        </p:nvSpPr>
        <p:spPr>
          <a:xfrm>
            <a:off x="4291841" y="0"/>
            <a:ext cx="3253966" cy="6858000"/>
          </a:xfrm>
          <a:prstGeom prst="parallelogram">
            <a:avLst>
              <a:gd name="adj" fmla="val 44283"/>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1A8E9AB6-84CB-4C13-9F4B-6F495C29FDE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185627"/>
            <a:ext cx="6096000" cy="7043628"/>
          </a:xfrm>
          <a:prstGeom prst="rect">
            <a:avLst/>
          </a:prstGeom>
        </p:spPr>
      </p:pic>
      <p:sp>
        <p:nvSpPr>
          <p:cNvPr id="2" name="Title 1">
            <a:extLst>
              <a:ext uri="{FF2B5EF4-FFF2-40B4-BE49-F238E27FC236}">
                <a16:creationId xmlns:a16="http://schemas.microsoft.com/office/drawing/2014/main" id="{511DD6BB-0CE2-4BCE-9CF1-EEF1AFC11A46}"/>
              </a:ext>
            </a:extLst>
          </p:cNvPr>
          <p:cNvSpPr>
            <a:spLocks noGrp="1"/>
          </p:cNvSpPr>
          <p:nvPr>
            <p:ph type="title"/>
          </p:nvPr>
        </p:nvSpPr>
        <p:spPr>
          <a:xfrm>
            <a:off x="838200" y="724323"/>
            <a:ext cx="10515600" cy="1020153"/>
          </a:xfrm>
        </p:spPr>
        <p:txBody>
          <a:bodyPr>
            <a:noAutofit/>
          </a:bodyPr>
          <a:lstStyle>
            <a:lvl1pPr>
              <a:defRPr sz="3600" b="0"/>
            </a:lvl1pPr>
          </a:lstStyle>
          <a:p>
            <a:r>
              <a:rPr lang="en-US" dirty="0"/>
              <a:t>Click to edit Master title style</a:t>
            </a:r>
            <a:endParaRPr lang="fr-FR" dirty="0"/>
          </a:p>
        </p:txBody>
      </p:sp>
      <p:sp>
        <p:nvSpPr>
          <p:cNvPr id="3" name="Content Placeholder 2">
            <a:extLst>
              <a:ext uri="{FF2B5EF4-FFF2-40B4-BE49-F238E27FC236}">
                <a16:creationId xmlns:a16="http://schemas.microsoft.com/office/drawing/2014/main" id="{165C36BE-31CD-4121-96E8-1BFB0F66F2F4}"/>
              </a:ext>
            </a:extLst>
          </p:cNvPr>
          <p:cNvSpPr>
            <a:spLocks noGrp="1"/>
          </p:cNvSpPr>
          <p:nvPr>
            <p:ph sz="half" idx="1" hasCustomPrompt="1"/>
          </p:nvPr>
        </p:nvSpPr>
        <p:spPr>
          <a:xfrm>
            <a:off x="838200" y="1825625"/>
            <a:ext cx="5181600" cy="4351338"/>
          </a:xfrm>
        </p:spPr>
        <p:txBody>
          <a:bodyPr vert="horz" wrap="square" lIns="91440" tIns="45720" rIns="91440" bIns="45720" rtlCol="0">
            <a:noAutofit/>
          </a:bodyPr>
          <a:lstStyle>
            <a:lvl1pPr>
              <a:defRPr lang="en-US" sz="1400">
                <a:solidFill>
                  <a:srgbClr val="262626"/>
                </a:solidFill>
                <a:latin typeface="IBM Plex Mono" panose="020B0509050203000203" pitchFamily="49" charset="0"/>
              </a:defRPr>
            </a:lvl1pPr>
            <a:lvl2pPr>
              <a:defRPr lang="en-US" sz="2000">
                <a:solidFill>
                  <a:schemeClr val="tx1">
                    <a:tint val="75000"/>
                  </a:schemeClr>
                </a:solidFill>
              </a:defRPr>
            </a:lvl2pPr>
            <a:lvl3pPr>
              <a:defRPr lang="en-US" sz="1800">
                <a:solidFill>
                  <a:schemeClr val="tx1">
                    <a:tint val="75000"/>
                  </a:schemeClr>
                </a:solidFill>
              </a:defRPr>
            </a:lvl3pPr>
            <a:lvl4pPr>
              <a:defRPr lang="en-US" sz="1600">
                <a:solidFill>
                  <a:schemeClr val="tx1">
                    <a:tint val="75000"/>
                  </a:schemeClr>
                </a:solidFill>
              </a:defRPr>
            </a:lvl4pPr>
            <a:lvl5pPr>
              <a:defRPr lang="fr-FR" sz="1600">
                <a:solidFill>
                  <a:schemeClr val="tx1">
                    <a:tint val="75000"/>
                  </a:schemeClr>
                </a:solidFill>
              </a:defRPr>
            </a:lvl5pPr>
          </a:lstStyle>
          <a:p>
            <a:pPr marL="0" lvl="0" indent="0">
              <a:lnSpc>
                <a:spcPct val="150000"/>
              </a:lnSpc>
              <a:spcBef>
                <a:spcPts val="0"/>
              </a:spcBef>
              <a:spcAft>
                <a:spcPts val="1200"/>
              </a:spcAft>
              <a:buNone/>
            </a:pPr>
            <a:r>
              <a:rPr lang="en-US" dirty="0"/>
              <a:t>Edit Master text styles</a:t>
            </a:r>
          </a:p>
        </p:txBody>
      </p:sp>
      <p:sp>
        <p:nvSpPr>
          <p:cNvPr id="4" name="Content Placeholder 3">
            <a:extLst>
              <a:ext uri="{FF2B5EF4-FFF2-40B4-BE49-F238E27FC236}">
                <a16:creationId xmlns:a16="http://schemas.microsoft.com/office/drawing/2014/main" id="{CF66E852-BB37-4E76-A68E-6319CBD656D5}"/>
              </a:ext>
            </a:extLst>
          </p:cNvPr>
          <p:cNvSpPr>
            <a:spLocks noGrp="1"/>
          </p:cNvSpPr>
          <p:nvPr>
            <p:ph sz="half" idx="2" hasCustomPrompt="1"/>
          </p:nvPr>
        </p:nvSpPr>
        <p:spPr>
          <a:xfrm>
            <a:off x="6172200" y="1825625"/>
            <a:ext cx="5181600" cy="4351338"/>
          </a:xfrm>
        </p:spPr>
        <p:txBody>
          <a:bodyPr vert="horz" wrap="square" lIns="91440" tIns="45720" rIns="91440" bIns="45720" rtlCol="0">
            <a:noAutofit/>
          </a:bodyPr>
          <a:lstStyle>
            <a:lvl1pPr>
              <a:defRPr lang="en-US" sz="1400" dirty="0">
                <a:solidFill>
                  <a:srgbClr val="00FF5B"/>
                </a:solidFill>
                <a:latin typeface="IBM Plex Mono" panose="020B0509050203000203" pitchFamily="49" charset="0"/>
              </a:defRPr>
            </a:lvl1pPr>
            <a:lvl2pPr>
              <a:defRPr lang="en-US" sz="2000" dirty="0">
                <a:solidFill>
                  <a:srgbClr val="00FF5B"/>
                </a:solidFill>
              </a:defRPr>
            </a:lvl2pPr>
            <a:lvl3pPr>
              <a:defRPr lang="en-US" sz="1800" dirty="0">
                <a:solidFill>
                  <a:srgbClr val="00FF5B"/>
                </a:solidFill>
              </a:defRPr>
            </a:lvl3pPr>
            <a:lvl4pPr>
              <a:defRPr lang="en-US" sz="1600" dirty="0">
                <a:solidFill>
                  <a:srgbClr val="00FF5B"/>
                </a:solidFill>
              </a:defRPr>
            </a:lvl4pPr>
            <a:lvl5pPr>
              <a:defRPr lang="fr-FR" sz="1600" dirty="0">
                <a:solidFill>
                  <a:srgbClr val="00FF5B"/>
                </a:solidFill>
              </a:defRPr>
            </a:lvl5pPr>
          </a:lstStyle>
          <a:p>
            <a:pPr marL="0" lvl="0" indent="0">
              <a:lnSpc>
                <a:spcPct val="150000"/>
              </a:lnSpc>
              <a:spcBef>
                <a:spcPts val="0"/>
              </a:spcBef>
              <a:spcAft>
                <a:spcPts val="1200"/>
              </a:spcAft>
              <a:buNone/>
            </a:pPr>
            <a:r>
              <a:rPr lang="en-US" dirty="0"/>
              <a:t>Edit Master text styles</a:t>
            </a:r>
          </a:p>
        </p:txBody>
      </p:sp>
      <p:sp>
        <p:nvSpPr>
          <p:cNvPr id="7" name="Slide Number Placeholder 6">
            <a:extLst>
              <a:ext uri="{FF2B5EF4-FFF2-40B4-BE49-F238E27FC236}">
                <a16:creationId xmlns:a16="http://schemas.microsoft.com/office/drawing/2014/main" id="{AF7E47E7-1A37-491C-92A1-09D7B3DAEF6F}"/>
              </a:ext>
            </a:extLst>
          </p:cNvPr>
          <p:cNvSpPr>
            <a:spLocks noGrp="1"/>
          </p:cNvSpPr>
          <p:nvPr>
            <p:ph type="sldNum" sz="quarter" idx="12"/>
          </p:nvPr>
        </p:nvSpPr>
        <p:spPr/>
        <p:txBody>
          <a:bodyPr/>
          <a:lstStyle/>
          <a:p>
            <a:fld id="{5D1CA2A3-E136-4111-AE75-74FFD3CDDD2E}" type="slidenum">
              <a:rPr lang="fr-FR" smtClean="0"/>
              <a:t>‹Nr.›</a:t>
            </a:fld>
            <a:endParaRPr lang="fr-FR"/>
          </a:p>
        </p:txBody>
      </p:sp>
      <p:pic>
        <p:nvPicPr>
          <p:cNvPr id="16" name="Graphic 15">
            <a:extLst>
              <a:ext uri="{FF2B5EF4-FFF2-40B4-BE49-F238E27FC236}">
                <a16:creationId xmlns:a16="http://schemas.microsoft.com/office/drawing/2014/main" id="{713ED31C-7AD8-43A1-BE1C-2D1F18B658F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9670" y="4982991"/>
            <a:ext cx="2955600" cy="2955600"/>
          </a:xfrm>
          <a:prstGeom prst="rect">
            <a:avLst/>
          </a:prstGeom>
        </p:spPr>
      </p:pic>
      <p:cxnSp>
        <p:nvCxnSpPr>
          <p:cNvPr id="23" name="Straight Connector 22">
            <a:extLst>
              <a:ext uri="{FF2B5EF4-FFF2-40B4-BE49-F238E27FC236}">
                <a16:creationId xmlns:a16="http://schemas.microsoft.com/office/drawing/2014/main" id="{8D08FB11-2B24-49A0-BF7D-0E9D7CBC2C50}"/>
              </a:ext>
            </a:extLst>
          </p:cNvPr>
          <p:cNvCxnSpPr>
            <a:cxnSpLocks/>
          </p:cNvCxnSpPr>
          <p:nvPr userDrawn="1"/>
        </p:nvCxnSpPr>
        <p:spPr>
          <a:xfrm>
            <a:off x="286188" y="628650"/>
            <a:ext cx="11067612" cy="0"/>
          </a:xfrm>
          <a:prstGeom prst="line">
            <a:avLst/>
          </a:prstGeom>
          <a:ln w="25400">
            <a:solidFill>
              <a:srgbClr val="00FF5B"/>
            </a:solidFill>
          </a:ln>
        </p:spPr>
        <p:style>
          <a:lnRef idx="1">
            <a:schemeClr val="accent1"/>
          </a:lnRef>
          <a:fillRef idx="0">
            <a:schemeClr val="accent1"/>
          </a:fillRef>
          <a:effectRef idx="0">
            <a:schemeClr val="accent1"/>
          </a:effectRef>
          <a:fontRef idx="minor">
            <a:schemeClr val="tx1"/>
          </a:fontRef>
        </p:style>
      </p:cxnSp>
      <p:sp>
        <p:nvSpPr>
          <p:cNvPr id="24" name="Text Placeholder 2">
            <a:extLst>
              <a:ext uri="{FF2B5EF4-FFF2-40B4-BE49-F238E27FC236}">
                <a16:creationId xmlns:a16="http://schemas.microsoft.com/office/drawing/2014/main" id="{82978040-8C49-4251-95CF-3FE04767916B}"/>
              </a:ext>
            </a:extLst>
          </p:cNvPr>
          <p:cNvSpPr>
            <a:spLocks noGrp="1"/>
          </p:cNvSpPr>
          <p:nvPr>
            <p:ph type="body" idx="13" hasCustomPrompt="1"/>
          </p:nvPr>
        </p:nvSpPr>
        <p:spPr>
          <a:xfrm>
            <a:off x="831850" y="149486"/>
            <a:ext cx="10515600" cy="409044"/>
          </a:xfrm>
        </p:spPr>
        <p:txBody>
          <a:bodyPr anchor="b"/>
          <a:lstStyle>
            <a:lvl1pPr marL="0" indent="0">
              <a:buNone/>
              <a:defRPr sz="1600" b="1">
                <a:solidFill>
                  <a:schemeClr val="tx1"/>
                </a:solidFill>
                <a:latin typeface="IBM Plex Mono Light" panose="020B0409050203000203"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25" name="Straight Connector 24">
            <a:extLst>
              <a:ext uri="{FF2B5EF4-FFF2-40B4-BE49-F238E27FC236}">
                <a16:creationId xmlns:a16="http://schemas.microsoft.com/office/drawing/2014/main" id="{8C3EEC2D-4591-45E7-AD2B-D2BB403068B7}"/>
              </a:ext>
            </a:extLst>
          </p:cNvPr>
          <p:cNvCxnSpPr>
            <a:cxnSpLocks/>
          </p:cNvCxnSpPr>
          <p:nvPr userDrawn="1"/>
        </p:nvCxnSpPr>
        <p:spPr>
          <a:xfrm>
            <a:off x="831850" y="618619"/>
            <a:ext cx="4762126" cy="0"/>
          </a:xfrm>
          <a:prstGeom prst="line">
            <a:avLst/>
          </a:prstGeom>
          <a:ln w="25400">
            <a:solidFill>
              <a:srgbClr val="262626"/>
            </a:solidFill>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CF3FE26-4FA9-4433-AABF-5B88C57E7398}"/>
              </a:ext>
            </a:extLst>
          </p:cNvPr>
          <p:cNvGrpSpPr/>
          <p:nvPr userDrawn="1"/>
        </p:nvGrpSpPr>
        <p:grpSpPr>
          <a:xfrm>
            <a:off x="4857970" y="5356850"/>
            <a:ext cx="2426400" cy="2426400"/>
            <a:chOff x="4291840" y="4791638"/>
            <a:chExt cx="3559016" cy="3561121"/>
          </a:xfrm>
        </p:grpSpPr>
        <p:pic>
          <p:nvPicPr>
            <p:cNvPr id="27" name="Graphic 26">
              <a:extLst>
                <a:ext uri="{FF2B5EF4-FFF2-40B4-BE49-F238E27FC236}">
                  <a16:creationId xmlns:a16="http://schemas.microsoft.com/office/drawing/2014/main" id="{3F696191-9BEE-45E6-9874-0A7A30D8A20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31619" y="4833522"/>
              <a:ext cx="3519237" cy="3519237"/>
            </a:xfrm>
            <a:prstGeom prst="rect">
              <a:avLst/>
            </a:prstGeom>
          </p:spPr>
        </p:pic>
        <p:pic>
          <p:nvPicPr>
            <p:cNvPr id="28" name="Graphic 27">
              <a:extLst>
                <a:ext uri="{FF2B5EF4-FFF2-40B4-BE49-F238E27FC236}">
                  <a16:creationId xmlns:a16="http://schemas.microsoft.com/office/drawing/2014/main" id="{E7848C35-4A33-4201-BC55-7D80F447CE84}"/>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91840" y="4791638"/>
              <a:ext cx="3517200" cy="3517200"/>
            </a:xfrm>
            <a:prstGeom prst="rect">
              <a:avLst/>
            </a:prstGeom>
          </p:spPr>
        </p:pic>
      </p:grpSp>
    </p:spTree>
    <p:extLst>
      <p:ext uri="{BB962C8B-B14F-4D97-AF65-F5344CB8AC3E}">
        <p14:creationId xmlns:p14="http://schemas.microsoft.com/office/powerpoint/2010/main" val="37527914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chemeClr val="bg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1A8E9AB6-84CB-4C13-9F4B-6F495C29FDE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85797"/>
            <a:ext cx="6096000" cy="7043797"/>
          </a:xfrm>
          <a:prstGeom prst="rect">
            <a:avLst/>
          </a:prstGeom>
        </p:spPr>
      </p:pic>
      <p:sp>
        <p:nvSpPr>
          <p:cNvPr id="12" name="Parallelogram 11">
            <a:extLst>
              <a:ext uri="{FF2B5EF4-FFF2-40B4-BE49-F238E27FC236}">
                <a16:creationId xmlns:a16="http://schemas.microsoft.com/office/drawing/2014/main" id="{97023BD1-0EF4-4E94-975A-8E177B910DAD}"/>
              </a:ext>
            </a:extLst>
          </p:cNvPr>
          <p:cNvSpPr/>
          <p:nvPr userDrawn="1"/>
        </p:nvSpPr>
        <p:spPr>
          <a:xfrm>
            <a:off x="4291841" y="0"/>
            <a:ext cx="3253966" cy="6858000"/>
          </a:xfrm>
          <a:prstGeom prst="parallelogram">
            <a:avLst>
              <a:gd name="adj" fmla="val 44283"/>
            </a:avLst>
          </a:prstGeom>
          <a:solidFill>
            <a:srgbClr val="00FF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5">
            <a:extLst>
              <a:ext uri="{FF2B5EF4-FFF2-40B4-BE49-F238E27FC236}">
                <a16:creationId xmlns:a16="http://schemas.microsoft.com/office/drawing/2014/main" id="{E6A20CFC-4E73-42C5-8AA7-09EDFF062DF4}"/>
              </a:ext>
            </a:extLst>
          </p:cNvPr>
          <p:cNvSpPr>
            <a:spLocks noChangeArrowheads="1"/>
          </p:cNvSpPr>
          <p:nvPr userDrawn="1"/>
        </p:nvSpPr>
        <p:spPr bwMode="auto">
          <a:xfrm>
            <a:off x="6096000" y="0"/>
            <a:ext cx="6096000" cy="6858000"/>
          </a:xfrm>
          <a:prstGeom prst="rect">
            <a:avLst/>
          </a:prstGeom>
          <a:solidFill>
            <a:srgbClr val="00FF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 name="Content Placeholder 2">
            <a:extLst>
              <a:ext uri="{FF2B5EF4-FFF2-40B4-BE49-F238E27FC236}">
                <a16:creationId xmlns:a16="http://schemas.microsoft.com/office/drawing/2014/main" id="{165C36BE-31CD-4121-96E8-1BFB0F66F2F4}"/>
              </a:ext>
            </a:extLst>
          </p:cNvPr>
          <p:cNvSpPr>
            <a:spLocks noGrp="1"/>
          </p:cNvSpPr>
          <p:nvPr>
            <p:ph sz="half" idx="1" hasCustomPrompt="1"/>
          </p:nvPr>
        </p:nvSpPr>
        <p:spPr>
          <a:xfrm>
            <a:off x="838200" y="1825625"/>
            <a:ext cx="5181600" cy="4351338"/>
          </a:xfrm>
        </p:spPr>
        <p:txBody>
          <a:bodyPr vert="horz" wrap="square" lIns="91440" tIns="45720" rIns="91440" bIns="45720" rtlCol="0">
            <a:noAutofit/>
          </a:bodyPr>
          <a:lstStyle>
            <a:lvl1pPr>
              <a:defRPr lang="en-US" sz="1400">
                <a:solidFill>
                  <a:srgbClr val="00FF5B"/>
                </a:solidFill>
                <a:latin typeface="IBM Plex Mono" panose="020B0509050203000203" pitchFamily="49" charset="0"/>
              </a:defRPr>
            </a:lvl1pPr>
            <a:lvl2pPr>
              <a:defRPr lang="en-US" sz="2000">
                <a:solidFill>
                  <a:srgbClr val="00FF5B"/>
                </a:solidFill>
              </a:defRPr>
            </a:lvl2pPr>
            <a:lvl3pPr>
              <a:defRPr lang="en-US" sz="1800">
                <a:solidFill>
                  <a:srgbClr val="00FF5B"/>
                </a:solidFill>
              </a:defRPr>
            </a:lvl3pPr>
            <a:lvl4pPr>
              <a:defRPr lang="en-US" sz="1600">
                <a:solidFill>
                  <a:srgbClr val="00FF5B"/>
                </a:solidFill>
              </a:defRPr>
            </a:lvl4pPr>
            <a:lvl5pPr>
              <a:defRPr lang="fr-FR" sz="1600">
                <a:solidFill>
                  <a:srgbClr val="00FF5B"/>
                </a:solidFill>
              </a:defRPr>
            </a:lvl5pPr>
          </a:lstStyle>
          <a:p>
            <a:pPr marL="0" lvl="0" indent="0">
              <a:lnSpc>
                <a:spcPct val="150000"/>
              </a:lnSpc>
              <a:spcBef>
                <a:spcPts val="0"/>
              </a:spcBef>
              <a:spcAft>
                <a:spcPts val="1200"/>
              </a:spcAft>
              <a:buNone/>
            </a:pPr>
            <a:r>
              <a:rPr lang="en-US" dirty="0"/>
              <a:t>Edit Master text styles</a:t>
            </a:r>
          </a:p>
        </p:txBody>
      </p:sp>
      <p:sp>
        <p:nvSpPr>
          <p:cNvPr id="4" name="Content Placeholder 3">
            <a:extLst>
              <a:ext uri="{FF2B5EF4-FFF2-40B4-BE49-F238E27FC236}">
                <a16:creationId xmlns:a16="http://schemas.microsoft.com/office/drawing/2014/main" id="{CF66E852-BB37-4E76-A68E-6319CBD656D5}"/>
              </a:ext>
            </a:extLst>
          </p:cNvPr>
          <p:cNvSpPr>
            <a:spLocks noGrp="1"/>
          </p:cNvSpPr>
          <p:nvPr>
            <p:ph sz="half" idx="2" hasCustomPrompt="1"/>
          </p:nvPr>
        </p:nvSpPr>
        <p:spPr>
          <a:xfrm>
            <a:off x="6172200" y="1825625"/>
            <a:ext cx="5181600" cy="4351338"/>
          </a:xfrm>
        </p:spPr>
        <p:txBody>
          <a:bodyPr vert="horz" wrap="square" lIns="91440" tIns="45720" rIns="91440" bIns="45720" rtlCol="0">
            <a:noAutofit/>
          </a:bodyPr>
          <a:lstStyle>
            <a:lvl1pPr>
              <a:defRPr lang="en-US" sz="1400" dirty="0">
                <a:solidFill>
                  <a:srgbClr val="262626"/>
                </a:solidFill>
                <a:latin typeface="IBM Plex Mono" panose="020B0509050203000203" pitchFamily="49" charset="0"/>
              </a:defRPr>
            </a:lvl1pPr>
            <a:lvl2pPr>
              <a:defRPr lang="en-US" sz="2000" dirty="0">
                <a:solidFill>
                  <a:schemeClr val="tx1">
                    <a:tint val="75000"/>
                  </a:schemeClr>
                </a:solidFill>
              </a:defRPr>
            </a:lvl2pPr>
            <a:lvl3pPr>
              <a:defRPr lang="en-US" sz="1800" dirty="0">
                <a:solidFill>
                  <a:schemeClr val="tx1">
                    <a:tint val="75000"/>
                  </a:schemeClr>
                </a:solidFill>
              </a:defRPr>
            </a:lvl3pPr>
            <a:lvl4pPr>
              <a:defRPr lang="en-US" sz="1600" dirty="0">
                <a:solidFill>
                  <a:schemeClr val="tx1">
                    <a:tint val="75000"/>
                  </a:schemeClr>
                </a:solidFill>
              </a:defRPr>
            </a:lvl4pPr>
            <a:lvl5pPr>
              <a:defRPr lang="fr-FR" sz="1600" dirty="0">
                <a:solidFill>
                  <a:schemeClr val="tx1">
                    <a:tint val="75000"/>
                  </a:schemeClr>
                </a:solidFill>
              </a:defRPr>
            </a:lvl5pPr>
          </a:lstStyle>
          <a:p>
            <a:pPr marL="0" lvl="0" indent="0">
              <a:lnSpc>
                <a:spcPct val="150000"/>
              </a:lnSpc>
              <a:spcBef>
                <a:spcPts val="0"/>
              </a:spcBef>
              <a:spcAft>
                <a:spcPts val="1200"/>
              </a:spcAft>
              <a:buNone/>
            </a:pPr>
            <a:r>
              <a:rPr lang="en-US" dirty="0"/>
              <a:t>Edit Master text styles</a:t>
            </a:r>
          </a:p>
        </p:txBody>
      </p:sp>
      <p:sp>
        <p:nvSpPr>
          <p:cNvPr id="7" name="Slide Number Placeholder 6">
            <a:extLst>
              <a:ext uri="{FF2B5EF4-FFF2-40B4-BE49-F238E27FC236}">
                <a16:creationId xmlns:a16="http://schemas.microsoft.com/office/drawing/2014/main" id="{AF7E47E7-1A37-491C-92A1-09D7B3DAEF6F}"/>
              </a:ext>
            </a:extLst>
          </p:cNvPr>
          <p:cNvSpPr>
            <a:spLocks noGrp="1"/>
          </p:cNvSpPr>
          <p:nvPr>
            <p:ph type="sldNum" sz="quarter" idx="12"/>
          </p:nvPr>
        </p:nvSpPr>
        <p:spPr/>
        <p:txBody>
          <a:bodyPr/>
          <a:lstStyle/>
          <a:p>
            <a:fld id="{5D1CA2A3-E136-4111-AE75-74FFD3CDDD2E}" type="slidenum">
              <a:rPr lang="fr-FR" smtClean="0"/>
              <a:t>‹Nr.›</a:t>
            </a:fld>
            <a:endParaRPr lang="fr-FR"/>
          </a:p>
        </p:txBody>
      </p:sp>
      <p:pic>
        <p:nvPicPr>
          <p:cNvPr id="15" name="Graphic 14">
            <a:extLst>
              <a:ext uri="{FF2B5EF4-FFF2-40B4-BE49-F238E27FC236}">
                <a16:creationId xmlns:a16="http://schemas.microsoft.com/office/drawing/2014/main" id="{7D635735-715F-472F-9251-D6C9A88CE30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97333" y="-510572"/>
            <a:ext cx="2222798" cy="2222798"/>
          </a:xfrm>
          <a:prstGeom prst="rect">
            <a:avLst/>
          </a:prstGeom>
        </p:spPr>
      </p:pic>
      <p:pic>
        <p:nvPicPr>
          <p:cNvPr id="18" name="Graphic 17">
            <a:extLst>
              <a:ext uri="{FF2B5EF4-FFF2-40B4-BE49-F238E27FC236}">
                <a16:creationId xmlns:a16="http://schemas.microsoft.com/office/drawing/2014/main" id="{DC5A9643-C081-4EA5-BA77-373182C88B2B}"/>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2343" y="4961668"/>
            <a:ext cx="2957137" cy="2957137"/>
          </a:xfrm>
          <a:prstGeom prst="rect">
            <a:avLst/>
          </a:prstGeom>
        </p:spPr>
      </p:pic>
      <p:pic>
        <p:nvPicPr>
          <p:cNvPr id="21" name="Graphic 20">
            <a:extLst>
              <a:ext uri="{FF2B5EF4-FFF2-40B4-BE49-F238E27FC236}">
                <a16:creationId xmlns:a16="http://schemas.microsoft.com/office/drawing/2014/main" id="{6B9A8DC8-52E3-4367-830E-0AD974D012BC}"/>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26249" y="56700"/>
            <a:ext cx="716400" cy="716400"/>
          </a:xfrm>
          <a:prstGeom prst="rect">
            <a:avLst/>
          </a:prstGeom>
        </p:spPr>
      </p:pic>
      <p:pic>
        <p:nvPicPr>
          <p:cNvPr id="22" name="Graphic 21">
            <a:extLst>
              <a:ext uri="{FF2B5EF4-FFF2-40B4-BE49-F238E27FC236}">
                <a16:creationId xmlns:a16="http://schemas.microsoft.com/office/drawing/2014/main" id="{06918767-0B73-440A-B16A-61ABF9DE5699}"/>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071800" y="-185797"/>
            <a:ext cx="716400" cy="716400"/>
          </a:xfrm>
          <a:prstGeom prst="rect">
            <a:avLst/>
          </a:prstGeom>
        </p:spPr>
      </p:pic>
      <p:sp>
        <p:nvSpPr>
          <p:cNvPr id="20" name="Title 1">
            <a:extLst>
              <a:ext uri="{FF2B5EF4-FFF2-40B4-BE49-F238E27FC236}">
                <a16:creationId xmlns:a16="http://schemas.microsoft.com/office/drawing/2014/main" id="{1ABE9CC8-A9A8-4EF5-A7C6-BE540D204ECA}"/>
              </a:ext>
            </a:extLst>
          </p:cNvPr>
          <p:cNvSpPr>
            <a:spLocks noGrp="1"/>
          </p:cNvSpPr>
          <p:nvPr>
            <p:ph type="title"/>
          </p:nvPr>
        </p:nvSpPr>
        <p:spPr>
          <a:xfrm>
            <a:off x="838200" y="724323"/>
            <a:ext cx="10515600" cy="1020153"/>
          </a:xfrm>
        </p:spPr>
        <p:txBody>
          <a:bodyPr>
            <a:noAutofit/>
          </a:bodyPr>
          <a:lstStyle>
            <a:lvl1pPr>
              <a:defRPr sz="3600" b="0">
                <a:solidFill>
                  <a:srgbClr val="00FF5B"/>
                </a:solidFill>
              </a:defRPr>
            </a:lvl1pPr>
          </a:lstStyle>
          <a:p>
            <a:r>
              <a:rPr lang="en-US" dirty="0"/>
              <a:t>Click to edit Master title style</a:t>
            </a:r>
            <a:endParaRPr lang="fr-FR" dirty="0"/>
          </a:p>
        </p:txBody>
      </p:sp>
      <p:cxnSp>
        <p:nvCxnSpPr>
          <p:cNvPr id="23" name="Straight Connector 22">
            <a:extLst>
              <a:ext uri="{FF2B5EF4-FFF2-40B4-BE49-F238E27FC236}">
                <a16:creationId xmlns:a16="http://schemas.microsoft.com/office/drawing/2014/main" id="{0BE041D5-7008-4369-B200-76723A1AA8B2}"/>
              </a:ext>
            </a:extLst>
          </p:cNvPr>
          <p:cNvCxnSpPr>
            <a:cxnSpLocks/>
          </p:cNvCxnSpPr>
          <p:nvPr userDrawn="1"/>
        </p:nvCxnSpPr>
        <p:spPr>
          <a:xfrm>
            <a:off x="831850" y="628650"/>
            <a:ext cx="10515600" cy="0"/>
          </a:xfrm>
          <a:prstGeom prst="line">
            <a:avLst/>
          </a:prstGeom>
          <a:ln w="25400">
            <a:solidFill>
              <a:srgbClr val="00FF5B"/>
            </a:solidFill>
          </a:ln>
        </p:spPr>
        <p:style>
          <a:lnRef idx="1">
            <a:schemeClr val="accent1"/>
          </a:lnRef>
          <a:fillRef idx="0">
            <a:schemeClr val="accent1"/>
          </a:fillRef>
          <a:effectRef idx="0">
            <a:schemeClr val="accent1"/>
          </a:effectRef>
          <a:fontRef idx="minor">
            <a:schemeClr val="tx1"/>
          </a:fontRef>
        </p:style>
      </p:cxnSp>
      <p:sp>
        <p:nvSpPr>
          <p:cNvPr id="24" name="Text Placeholder 2">
            <a:extLst>
              <a:ext uri="{FF2B5EF4-FFF2-40B4-BE49-F238E27FC236}">
                <a16:creationId xmlns:a16="http://schemas.microsoft.com/office/drawing/2014/main" id="{C02CDA24-3AEE-463A-B0C5-57D866B3FCAF}"/>
              </a:ext>
            </a:extLst>
          </p:cNvPr>
          <p:cNvSpPr>
            <a:spLocks noGrp="1"/>
          </p:cNvSpPr>
          <p:nvPr>
            <p:ph type="body" idx="13" hasCustomPrompt="1"/>
          </p:nvPr>
        </p:nvSpPr>
        <p:spPr>
          <a:xfrm>
            <a:off x="831850" y="149486"/>
            <a:ext cx="10515600" cy="409044"/>
          </a:xfrm>
        </p:spPr>
        <p:txBody>
          <a:bodyPr anchor="b"/>
          <a:lstStyle>
            <a:lvl1pPr marL="0" indent="0">
              <a:buNone/>
              <a:defRPr sz="1600" b="1">
                <a:solidFill>
                  <a:srgbClr val="00FF5B"/>
                </a:solidFill>
                <a:latin typeface="IBM Plex Mono Light" panose="020B0409050203000203"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25" name="Straight Connector 24">
            <a:extLst>
              <a:ext uri="{FF2B5EF4-FFF2-40B4-BE49-F238E27FC236}">
                <a16:creationId xmlns:a16="http://schemas.microsoft.com/office/drawing/2014/main" id="{6FFF7C77-9245-4187-BBE6-708DE8443F38}"/>
              </a:ext>
            </a:extLst>
          </p:cNvPr>
          <p:cNvCxnSpPr>
            <a:cxnSpLocks/>
          </p:cNvCxnSpPr>
          <p:nvPr userDrawn="1"/>
        </p:nvCxnSpPr>
        <p:spPr>
          <a:xfrm>
            <a:off x="5588816" y="618619"/>
            <a:ext cx="5764984" cy="0"/>
          </a:xfrm>
          <a:prstGeom prst="line">
            <a:avLst/>
          </a:prstGeom>
          <a:ln w="25400">
            <a:solidFill>
              <a:srgbClr val="262626"/>
            </a:solidFill>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93319194-2FE7-4555-8F6E-D1FDA154F00E}"/>
              </a:ext>
            </a:extLst>
          </p:cNvPr>
          <p:cNvGrpSpPr/>
          <p:nvPr userDrawn="1"/>
        </p:nvGrpSpPr>
        <p:grpSpPr>
          <a:xfrm>
            <a:off x="4854337" y="5354469"/>
            <a:ext cx="2426400" cy="2425474"/>
            <a:chOff x="4291840" y="4791638"/>
            <a:chExt cx="3549031" cy="3551136"/>
          </a:xfrm>
        </p:grpSpPr>
        <p:pic>
          <p:nvPicPr>
            <p:cNvPr id="30" name="Graphic 29">
              <a:extLst>
                <a:ext uri="{FF2B5EF4-FFF2-40B4-BE49-F238E27FC236}">
                  <a16:creationId xmlns:a16="http://schemas.microsoft.com/office/drawing/2014/main" id="{60D2578A-9CB5-40B7-95F0-63438D6ADFAC}"/>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321634" y="4823537"/>
              <a:ext cx="3519237" cy="3519237"/>
            </a:xfrm>
            <a:prstGeom prst="rect">
              <a:avLst/>
            </a:prstGeom>
          </p:spPr>
        </p:pic>
        <p:pic>
          <p:nvPicPr>
            <p:cNvPr id="31" name="Graphic 30">
              <a:extLst>
                <a:ext uri="{FF2B5EF4-FFF2-40B4-BE49-F238E27FC236}">
                  <a16:creationId xmlns:a16="http://schemas.microsoft.com/office/drawing/2014/main" id="{B6EC0438-A3B6-45F1-8458-6BF6875220E0}"/>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291840" y="4791638"/>
              <a:ext cx="3517200" cy="3517200"/>
            </a:xfrm>
            <a:prstGeom prst="rect">
              <a:avLst/>
            </a:prstGeom>
          </p:spPr>
        </p:pic>
      </p:grpSp>
    </p:spTree>
    <p:extLst>
      <p:ext uri="{BB962C8B-B14F-4D97-AF65-F5344CB8AC3E}">
        <p14:creationId xmlns:p14="http://schemas.microsoft.com/office/powerpoint/2010/main" val="21374297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FF5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44B71-0B55-4DB6-B6BA-E4179D00B0C4}"/>
              </a:ext>
            </a:extLst>
          </p:cNvPr>
          <p:cNvSpPr>
            <a:spLocks noGrp="1"/>
          </p:cNvSpPr>
          <p:nvPr>
            <p:ph type="title"/>
          </p:nvPr>
        </p:nvSpPr>
        <p:spPr>
          <a:xfrm>
            <a:off x="838200" y="808038"/>
            <a:ext cx="10515600" cy="882650"/>
          </a:xfrm>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0EBEE620-89C3-4DB9-918A-C3AD0A2074E8}"/>
              </a:ext>
            </a:extLst>
          </p:cNvPr>
          <p:cNvSpPr>
            <a:spLocks noGrp="1"/>
          </p:cNvSpPr>
          <p:nvPr>
            <p:ph idx="1" hasCustomPrompt="1"/>
          </p:nvPr>
        </p:nvSpPr>
        <p:spPr/>
        <p:txBody>
          <a:bodyPr vert="horz" wrap="square" lIns="91440" tIns="45720" rIns="91440" bIns="45720" rtlCol="0">
            <a:noAutofit/>
          </a:bodyPr>
          <a:lstStyle>
            <a:lvl1pPr>
              <a:defRPr lang="en-US" sz="1400">
                <a:solidFill>
                  <a:srgbClr val="262626"/>
                </a:solidFill>
                <a:latin typeface="IBM Plex Mono" panose="020B0509050203000203" pitchFamily="49" charset="0"/>
              </a:defRPr>
            </a:lvl1pPr>
            <a:lvl2pPr>
              <a:defRPr lang="en-US"/>
            </a:lvl2pPr>
            <a:lvl3pPr>
              <a:defRPr lang="en-US"/>
            </a:lvl3pPr>
            <a:lvl4pPr>
              <a:defRPr lang="en-US"/>
            </a:lvl4pPr>
            <a:lvl5pPr>
              <a:defRPr lang="fr-FR"/>
            </a:lvl5pPr>
          </a:lstStyle>
          <a:p>
            <a:pPr marL="0" lvl="0" indent="0">
              <a:lnSpc>
                <a:spcPct val="150000"/>
              </a:lnSpc>
              <a:spcBef>
                <a:spcPts val="0"/>
              </a:spcBef>
              <a:spcAft>
                <a:spcPts val="1200"/>
              </a:spcAft>
              <a:buNone/>
            </a:pPr>
            <a:r>
              <a:rPr lang="en-US" dirty="0"/>
              <a:t>Edit Master text styles</a:t>
            </a:r>
          </a:p>
        </p:txBody>
      </p:sp>
      <p:sp>
        <p:nvSpPr>
          <p:cNvPr id="6" name="Slide Number Placeholder 5">
            <a:extLst>
              <a:ext uri="{FF2B5EF4-FFF2-40B4-BE49-F238E27FC236}">
                <a16:creationId xmlns:a16="http://schemas.microsoft.com/office/drawing/2014/main" id="{015F4284-130E-4741-B0B3-88AAD6A3C689}"/>
              </a:ext>
            </a:extLst>
          </p:cNvPr>
          <p:cNvSpPr>
            <a:spLocks noGrp="1"/>
          </p:cNvSpPr>
          <p:nvPr>
            <p:ph type="sldNum" sz="quarter" idx="12"/>
          </p:nvPr>
        </p:nvSpPr>
        <p:spPr/>
        <p:txBody>
          <a:bodyPr/>
          <a:lstStyle/>
          <a:p>
            <a:fld id="{5D1CA2A3-E136-4111-AE75-74FFD3CDDD2E}" type="slidenum">
              <a:rPr lang="fr-FR" smtClean="0"/>
              <a:t>‹Nr.›</a:t>
            </a:fld>
            <a:endParaRPr lang="fr-FR"/>
          </a:p>
        </p:txBody>
      </p:sp>
      <p:sp>
        <p:nvSpPr>
          <p:cNvPr id="13" name="Text Placeholder 2">
            <a:extLst>
              <a:ext uri="{FF2B5EF4-FFF2-40B4-BE49-F238E27FC236}">
                <a16:creationId xmlns:a16="http://schemas.microsoft.com/office/drawing/2014/main" id="{513FB5E5-984E-441D-BBDC-B7A1C7438DC1}"/>
              </a:ext>
            </a:extLst>
          </p:cNvPr>
          <p:cNvSpPr>
            <a:spLocks noGrp="1"/>
          </p:cNvSpPr>
          <p:nvPr>
            <p:ph type="body" idx="13" hasCustomPrompt="1"/>
          </p:nvPr>
        </p:nvSpPr>
        <p:spPr>
          <a:xfrm>
            <a:off x="831850" y="149486"/>
            <a:ext cx="10515600" cy="409044"/>
          </a:xfrm>
        </p:spPr>
        <p:txBody>
          <a:bodyPr anchor="b"/>
          <a:lstStyle>
            <a:lvl1pPr marL="0" indent="0">
              <a:buNone/>
              <a:defRPr sz="1600" b="1">
                <a:solidFill>
                  <a:srgbClr val="262626"/>
                </a:solidFill>
                <a:latin typeface="IBM Plex Mono Light" panose="020B0409050203000203"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grpSp>
        <p:nvGrpSpPr>
          <p:cNvPr id="18" name="Group 17">
            <a:extLst>
              <a:ext uri="{FF2B5EF4-FFF2-40B4-BE49-F238E27FC236}">
                <a16:creationId xmlns:a16="http://schemas.microsoft.com/office/drawing/2014/main" id="{50B0FCE2-B641-4A42-978B-9DB97964F1ED}"/>
              </a:ext>
            </a:extLst>
          </p:cNvPr>
          <p:cNvGrpSpPr/>
          <p:nvPr userDrawn="1"/>
        </p:nvGrpSpPr>
        <p:grpSpPr>
          <a:xfrm>
            <a:off x="4854337" y="5354469"/>
            <a:ext cx="2426400" cy="2425474"/>
            <a:chOff x="4291840" y="4791638"/>
            <a:chExt cx="3549031" cy="3551136"/>
          </a:xfrm>
        </p:grpSpPr>
        <p:pic>
          <p:nvPicPr>
            <p:cNvPr id="19" name="Graphic 18">
              <a:extLst>
                <a:ext uri="{FF2B5EF4-FFF2-40B4-BE49-F238E27FC236}">
                  <a16:creationId xmlns:a16="http://schemas.microsoft.com/office/drawing/2014/main" id="{58BFAB23-9CCC-469D-BA49-024F3DD4F6D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21634" y="4823537"/>
              <a:ext cx="3519237" cy="3519237"/>
            </a:xfrm>
            <a:prstGeom prst="rect">
              <a:avLst/>
            </a:prstGeom>
          </p:spPr>
        </p:pic>
        <p:pic>
          <p:nvPicPr>
            <p:cNvPr id="20" name="Graphic 19">
              <a:extLst>
                <a:ext uri="{FF2B5EF4-FFF2-40B4-BE49-F238E27FC236}">
                  <a16:creationId xmlns:a16="http://schemas.microsoft.com/office/drawing/2014/main" id="{CB67C06A-52AD-44A3-972D-2EEF2E27E4D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91840" y="4791638"/>
              <a:ext cx="3517200" cy="3517200"/>
            </a:xfrm>
            <a:prstGeom prst="rect">
              <a:avLst/>
            </a:prstGeom>
          </p:spPr>
        </p:pic>
      </p:grpSp>
      <p:cxnSp>
        <p:nvCxnSpPr>
          <p:cNvPr id="21" name="Straight Connector 20">
            <a:extLst>
              <a:ext uri="{FF2B5EF4-FFF2-40B4-BE49-F238E27FC236}">
                <a16:creationId xmlns:a16="http://schemas.microsoft.com/office/drawing/2014/main" id="{26EDAE72-DA61-4E1E-820C-1D38FD456B84}"/>
              </a:ext>
            </a:extLst>
          </p:cNvPr>
          <p:cNvCxnSpPr>
            <a:cxnSpLocks/>
          </p:cNvCxnSpPr>
          <p:nvPr userDrawn="1"/>
        </p:nvCxnSpPr>
        <p:spPr>
          <a:xfrm>
            <a:off x="831850" y="628650"/>
            <a:ext cx="10521950" cy="0"/>
          </a:xfrm>
          <a:prstGeom prst="line">
            <a:avLst/>
          </a:prstGeom>
          <a:ln w="25400">
            <a:solidFill>
              <a:srgbClr val="2626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24805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itle and Content">
    <p:bg>
      <p:bgPr>
        <a:solidFill>
          <a:srgbClr val="262626"/>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15F4284-130E-4741-B0B3-88AAD6A3C689}"/>
              </a:ext>
            </a:extLst>
          </p:cNvPr>
          <p:cNvSpPr>
            <a:spLocks noGrp="1"/>
          </p:cNvSpPr>
          <p:nvPr>
            <p:ph type="sldNum" sz="quarter" idx="12"/>
          </p:nvPr>
        </p:nvSpPr>
        <p:spPr/>
        <p:txBody>
          <a:bodyPr/>
          <a:lstStyle/>
          <a:p>
            <a:fld id="{5D1CA2A3-E136-4111-AE75-74FFD3CDDD2E}" type="slidenum">
              <a:rPr lang="fr-FR" smtClean="0"/>
              <a:t>‹Nr.›</a:t>
            </a:fld>
            <a:endParaRPr lang="fr-FR"/>
          </a:p>
        </p:txBody>
      </p:sp>
      <p:sp>
        <p:nvSpPr>
          <p:cNvPr id="13" name="Text Placeholder 2">
            <a:extLst>
              <a:ext uri="{FF2B5EF4-FFF2-40B4-BE49-F238E27FC236}">
                <a16:creationId xmlns:a16="http://schemas.microsoft.com/office/drawing/2014/main" id="{513FB5E5-984E-441D-BBDC-B7A1C7438DC1}"/>
              </a:ext>
            </a:extLst>
          </p:cNvPr>
          <p:cNvSpPr>
            <a:spLocks noGrp="1"/>
          </p:cNvSpPr>
          <p:nvPr>
            <p:ph type="body" idx="13" hasCustomPrompt="1"/>
          </p:nvPr>
        </p:nvSpPr>
        <p:spPr>
          <a:xfrm>
            <a:off x="831850" y="149486"/>
            <a:ext cx="10515600" cy="409044"/>
          </a:xfrm>
        </p:spPr>
        <p:txBody>
          <a:bodyPr anchor="b"/>
          <a:lstStyle>
            <a:lvl1pPr marL="0" indent="0">
              <a:buNone/>
              <a:defRPr sz="1600" b="1">
                <a:solidFill>
                  <a:srgbClr val="00FF5B"/>
                </a:solidFill>
                <a:latin typeface="IBM Plex Mono Light" panose="020B0409050203000203"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21" name="Title 5">
            <a:extLst>
              <a:ext uri="{FF2B5EF4-FFF2-40B4-BE49-F238E27FC236}">
                <a16:creationId xmlns:a16="http://schemas.microsoft.com/office/drawing/2014/main" id="{A3D1E1C5-2648-47C1-8CDC-2B5F02BE882F}"/>
              </a:ext>
            </a:extLst>
          </p:cNvPr>
          <p:cNvSpPr>
            <a:spLocks noGrp="1"/>
          </p:cNvSpPr>
          <p:nvPr>
            <p:ph type="title"/>
          </p:nvPr>
        </p:nvSpPr>
        <p:spPr>
          <a:xfrm>
            <a:off x="838201" y="808038"/>
            <a:ext cx="3218486" cy="1374723"/>
          </a:xfrm>
        </p:spPr>
        <p:txBody>
          <a:bodyPr>
            <a:normAutofit/>
          </a:bodyPr>
          <a:lstStyle>
            <a:lvl1pPr>
              <a:defRPr sz="3200">
                <a:solidFill>
                  <a:srgbClr val="00FF5B"/>
                </a:solidFill>
              </a:defRPr>
            </a:lvl1pPr>
          </a:lstStyle>
          <a:p>
            <a:endParaRPr lang="en-US" dirty="0"/>
          </a:p>
        </p:txBody>
      </p:sp>
      <p:sp>
        <p:nvSpPr>
          <p:cNvPr id="22" name="Content Placeholder 22">
            <a:extLst>
              <a:ext uri="{FF2B5EF4-FFF2-40B4-BE49-F238E27FC236}">
                <a16:creationId xmlns:a16="http://schemas.microsoft.com/office/drawing/2014/main" id="{8CDD1275-412C-4CDB-A58D-AC568E45C3C4}"/>
              </a:ext>
            </a:extLst>
          </p:cNvPr>
          <p:cNvSpPr>
            <a:spLocks noGrp="1"/>
          </p:cNvSpPr>
          <p:nvPr>
            <p:ph idx="1"/>
          </p:nvPr>
        </p:nvSpPr>
        <p:spPr>
          <a:xfrm>
            <a:off x="838201" y="2362148"/>
            <a:ext cx="3227235" cy="3527983"/>
          </a:xfrm>
        </p:spPr>
        <p:txBody>
          <a:bodyPr/>
          <a:lstStyle>
            <a:lvl1pPr>
              <a:defRPr sz="2000">
                <a:solidFill>
                  <a:srgbClr val="00FF5B"/>
                </a:solidFill>
              </a:defRPr>
            </a:lvl1pPr>
          </a:lstStyle>
          <a:p>
            <a:endParaRPr lang="en-US" dirty="0"/>
          </a:p>
        </p:txBody>
      </p:sp>
      <p:cxnSp>
        <p:nvCxnSpPr>
          <p:cNvPr id="23" name="Straight Connector 22">
            <a:extLst>
              <a:ext uri="{FF2B5EF4-FFF2-40B4-BE49-F238E27FC236}">
                <a16:creationId xmlns:a16="http://schemas.microsoft.com/office/drawing/2014/main" id="{5232AC0C-69A6-4641-99A5-73FF4604D477}"/>
              </a:ext>
            </a:extLst>
          </p:cNvPr>
          <p:cNvCxnSpPr>
            <a:cxnSpLocks/>
          </p:cNvCxnSpPr>
          <p:nvPr userDrawn="1"/>
        </p:nvCxnSpPr>
        <p:spPr>
          <a:xfrm>
            <a:off x="831850" y="628650"/>
            <a:ext cx="10521950" cy="0"/>
          </a:xfrm>
          <a:prstGeom prst="line">
            <a:avLst/>
          </a:prstGeom>
          <a:ln w="25400">
            <a:solidFill>
              <a:srgbClr val="00FF5B"/>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0FDE0ACE-0B46-45D7-9531-FE15F1C608F4}"/>
              </a:ext>
            </a:extLst>
          </p:cNvPr>
          <p:cNvGrpSpPr/>
          <p:nvPr userDrawn="1"/>
        </p:nvGrpSpPr>
        <p:grpSpPr>
          <a:xfrm>
            <a:off x="4857970" y="5356850"/>
            <a:ext cx="2426400" cy="2426400"/>
            <a:chOff x="4291840" y="4791638"/>
            <a:chExt cx="3559016" cy="3561121"/>
          </a:xfrm>
        </p:grpSpPr>
        <p:pic>
          <p:nvPicPr>
            <p:cNvPr id="15" name="Graphic 14">
              <a:extLst>
                <a:ext uri="{FF2B5EF4-FFF2-40B4-BE49-F238E27FC236}">
                  <a16:creationId xmlns:a16="http://schemas.microsoft.com/office/drawing/2014/main" id="{533E2876-3BE0-44EC-8D29-82099D202B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31619" y="4833522"/>
              <a:ext cx="3519237" cy="3519237"/>
            </a:xfrm>
            <a:prstGeom prst="rect">
              <a:avLst/>
            </a:prstGeom>
          </p:spPr>
        </p:pic>
        <p:pic>
          <p:nvPicPr>
            <p:cNvPr id="16" name="Graphic 15">
              <a:extLst>
                <a:ext uri="{FF2B5EF4-FFF2-40B4-BE49-F238E27FC236}">
                  <a16:creationId xmlns:a16="http://schemas.microsoft.com/office/drawing/2014/main" id="{655AFD2F-9D6D-43B6-B1AB-BDD4DF8BAFF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91840" y="4791638"/>
              <a:ext cx="3517200" cy="3517200"/>
            </a:xfrm>
            <a:prstGeom prst="rect">
              <a:avLst/>
            </a:prstGeom>
          </p:spPr>
        </p:pic>
      </p:grpSp>
    </p:spTree>
    <p:extLst>
      <p:ext uri="{BB962C8B-B14F-4D97-AF65-F5344CB8AC3E}">
        <p14:creationId xmlns:p14="http://schemas.microsoft.com/office/powerpoint/2010/main" val="1230779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Title and Content">
    <p:bg>
      <p:bgPr>
        <a:solidFill>
          <a:srgbClr val="262626"/>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2F3957-071C-4266-87B6-196AA06A0FE7}"/>
              </a:ext>
            </a:extLst>
          </p:cNvPr>
          <p:cNvSpPr/>
          <p:nvPr userDrawn="1"/>
        </p:nvSpPr>
        <p:spPr>
          <a:xfrm>
            <a:off x="0" y="3428999"/>
            <a:ext cx="12191999" cy="3447997"/>
          </a:xfrm>
          <a:prstGeom prst="rect">
            <a:avLst/>
          </a:prstGeom>
          <a:solidFill>
            <a:srgbClr val="00FF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015F4284-130E-4741-B0B3-88AAD6A3C689}"/>
              </a:ext>
            </a:extLst>
          </p:cNvPr>
          <p:cNvSpPr>
            <a:spLocks noGrp="1"/>
          </p:cNvSpPr>
          <p:nvPr>
            <p:ph type="sldNum" sz="quarter" idx="12"/>
          </p:nvPr>
        </p:nvSpPr>
        <p:spPr/>
        <p:txBody>
          <a:bodyPr/>
          <a:lstStyle/>
          <a:p>
            <a:fld id="{5D1CA2A3-E136-4111-AE75-74FFD3CDDD2E}" type="slidenum">
              <a:rPr lang="fr-FR" smtClean="0"/>
              <a:t>‹Nr.›</a:t>
            </a:fld>
            <a:endParaRPr lang="fr-FR"/>
          </a:p>
        </p:txBody>
      </p:sp>
      <p:sp>
        <p:nvSpPr>
          <p:cNvPr id="13" name="Text Placeholder 2">
            <a:extLst>
              <a:ext uri="{FF2B5EF4-FFF2-40B4-BE49-F238E27FC236}">
                <a16:creationId xmlns:a16="http://schemas.microsoft.com/office/drawing/2014/main" id="{513FB5E5-984E-441D-BBDC-B7A1C7438DC1}"/>
              </a:ext>
            </a:extLst>
          </p:cNvPr>
          <p:cNvSpPr>
            <a:spLocks noGrp="1"/>
          </p:cNvSpPr>
          <p:nvPr>
            <p:ph type="body" idx="13" hasCustomPrompt="1"/>
          </p:nvPr>
        </p:nvSpPr>
        <p:spPr>
          <a:xfrm>
            <a:off x="831850" y="149486"/>
            <a:ext cx="10515600" cy="409044"/>
          </a:xfrm>
        </p:spPr>
        <p:txBody>
          <a:bodyPr anchor="b"/>
          <a:lstStyle>
            <a:lvl1pPr marL="0" indent="0">
              <a:buNone/>
              <a:defRPr sz="1600" b="1">
                <a:solidFill>
                  <a:srgbClr val="00FF5B"/>
                </a:solidFill>
                <a:latin typeface="IBM Plex Mono Light" panose="020B0409050203000203"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21" name="Title 5">
            <a:extLst>
              <a:ext uri="{FF2B5EF4-FFF2-40B4-BE49-F238E27FC236}">
                <a16:creationId xmlns:a16="http://schemas.microsoft.com/office/drawing/2014/main" id="{A3D1E1C5-2648-47C1-8CDC-2B5F02BE882F}"/>
              </a:ext>
            </a:extLst>
          </p:cNvPr>
          <p:cNvSpPr>
            <a:spLocks noGrp="1"/>
          </p:cNvSpPr>
          <p:nvPr>
            <p:ph type="title"/>
          </p:nvPr>
        </p:nvSpPr>
        <p:spPr>
          <a:xfrm>
            <a:off x="838201" y="808038"/>
            <a:ext cx="3218486" cy="1374723"/>
          </a:xfrm>
        </p:spPr>
        <p:txBody>
          <a:bodyPr>
            <a:normAutofit/>
          </a:bodyPr>
          <a:lstStyle>
            <a:lvl1pPr>
              <a:defRPr sz="3200">
                <a:solidFill>
                  <a:srgbClr val="00FF5B"/>
                </a:solidFill>
              </a:defRPr>
            </a:lvl1pPr>
          </a:lstStyle>
          <a:p>
            <a:endParaRPr lang="en-US" dirty="0"/>
          </a:p>
        </p:txBody>
      </p:sp>
      <p:sp>
        <p:nvSpPr>
          <p:cNvPr id="22" name="Content Placeholder 22">
            <a:extLst>
              <a:ext uri="{FF2B5EF4-FFF2-40B4-BE49-F238E27FC236}">
                <a16:creationId xmlns:a16="http://schemas.microsoft.com/office/drawing/2014/main" id="{8CDD1275-412C-4CDB-A58D-AC568E45C3C4}"/>
              </a:ext>
            </a:extLst>
          </p:cNvPr>
          <p:cNvSpPr>
            <a:spLocks noGrp="1"/>
          </p:cNvSpPr>
          <p:nvPr>
            <p:ph idx="1"/>
          </p:nvPr>
        </p:nvSpPr>
        <p:spPr>
          <a:xfrm>
            <a:off x="838201" y="2362148"/>
            <a:ext cx="3227235" cy="3527983"/>
          </a:xfrm>
        </p:spPr>
        <p:txBody>
          <a:bodyPr/>
          <a:lstStyle>
            <a:lvl1pPr>
              <a:defRPr sz="2000">
                <a:solidFill>
                  <a:srgbClr val="00FF5B"/>
                </a:solidFill>
              </a:defRPr>
            </a:lvl1pPr>
          </a:lstStyle>
          <a:p>
            <a:endParaRPr lang="en-US" dirty="0"/>
          </a:p>
        </p:txBody>
      </p:sp>
      <p:cxnSp>
        <p:nvCxnSpPr>
          <p:cNvPr id="23" name="Straight Connector 22">
            <a:extLst>
              <a:ext uri="{FF2B5EF4-FFF2-40B4-BE49-F238E27FC236}">
                <a16:creationId xmlns:a16="http://schemas.microsoft.com/office/drawing/2014/main" id="{5232AC0C-69A6-4641-99A5-73FF4604D477}"/>
              </a:ext>
            </a:extLst>
          </p:cNvPr>
          <p:cNvCxnSpPr>
            <a:cxnSpLocks/>
          </p:cNvCxnSpPr>
          <p:nvPr userDrawn="1"/>
        </p:nvCxnSpPr>
        <p:spPr>
          <a:xfrm>
            <a:off x="831850" y="628650"/>
            <a:ext cx="10521950" cy="0"/>
          </a:xfrm>
          <a:prstGeom prst="line">
            <a:avLst/>
          </a:prstGeom>
          <a:ln w="25400">
            <a:solidFill>
              <a:srgbClr val="00FF5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4175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26262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44B71-0B55-4DB6-B6BA-E4179D00B0C4}"/>
              </a:ext>
            </a:extLst>
          </p:cNvPr>
          <p:cNvSpPr>
            <a:spLocks noGrp="1"/>
          </p:cNvSpPr>
          <p:nvPr>
            <p:ph type="title"/>
          </p:nvPr>
        </p:nvSpPr>
        <p:spPr>
          <a:xfrm>
            <a:off x="838200" y="808038"/>
            <a:ext cx="10515600" cy="882650"/>
          </a:xfrm>
        </p:spPr>
        <p:txBody>
          <a:bodyPr/>
          <a:lstStyle>
            <a:lvl1pPr>
              <a:defRPr>
                <a:solidFill>
                  <a:srgbClr val="00FF5B"/>
                </a:solidFill>
              </a:defRPr>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0EBEE620-89C3-4DB9-918A-C3AD0A2074E8}"/>
              </a:ext>
            </a:extLst>
          </p:cNvPr>
          <p:cNvSpPr>
            <a:spLocks noGrp="1"/>
          </p:cNvSpPr>
          <p:nvPr>
            <p:ph idx="1" hasCustomPrompt="1"/>
          </p:nvPr>
        </p:nvSpPr>
        <p:spPr/>
        <p:txBody>
          <a:bodyPr vert="horz" wrap="square" lIns="91440" tIns="45720" rIns="91440" bIns="45720" rtlCol="0">
            <a:noAutofit/>
          </a:bodyPr>
          <a:lstStyle>
            <a:lvl1pPr>
              <a:defRPr lang="en-US" sz="1400">
                <a:solidFill>
                  <a:srgbClr val="00FF5B"/>
                </a:solidFill>
                <a:latin typeface="IBM Plex Mono" panose="020B0509050203000203" pitchFamily="49" charset="0"/>
              </a:defRPr>
            </a:lvl1pPr>
            <a:lvl2pPr>
              <a:defRPr lang="en-US"/>
            </a:lvl2pPr>
            <a:lvl3pPr>
              <a:defRPr lang="en-US"/>
            </a:lvl3pPr>
            <a:lvl4pPr>
              <a:defRPr lang="en-US"/>
            </a:lvl4pPr>
            <a:lvl5pPr>
              <a:defRPr lang="fr-FR"/>
            </a:lvl5pPr>
          </a:lstStyle>
          <a:p>
            <a:pPr marL="0" lvl="0" indent="0">
              <a:lnSpc>
                <a:spcPct val="150000"/>
              </a:lnSpc>
              <a:spcBef>
                <a:spcPts val="0"/>
              </a:spcBef>
              <a:spcAft>
                <a:spcPts val="1200"/>
              </a:spcAft>
              <a:buNone/>
            </a:pPr>
            <a:r>
              <a:rPr lang="en-US" dirty="0"/>
              <a:t>Edit Master text styles</a:t>
            </a:r>
          </a:p>
        </p:txBody>
      </p:sp>
      <p:sp>
        <p:nvSpPr>
          <p:cNvPr id="6" name="Slide Number Placeholder 5">
            <a:extLst>
              <a:ext uri="{FF2B5EF4-FFF2-40B4-BE49-F238E27FC236}">
                <a16:creationId xmlns:a16="http://schemas.microsoft.com/office/drawing/2014/main" id="{015F4284-130E-4741-B0B3-88AAD6A3C689}"/>
              </a:ext>
            </a:extLst>
          </p:cNvPr>
          <p:cNvSpPr>
            <a:spLocks noGrp="1"/>
          </p:cNvSpPr>
          <p:nvPr>
            <p:ph type="sldNum" sz="quarter" idx="12"/>
          </p:nvPr>
        </p:nvSpPr>
        <p:spPr/>
        <p:txBody>
          <a:bodyPr/>
          <a:lstStyle/>
          <a:p>
            <a:fld id="{5D1CA2A3-E136-4111-AE75-74FFD3CDDD2E}" type="slidenum">
              <a:rPr lang="fr-FR" smtClean="0"/>
              <a:t>‹Nr.›</a:t>
            </a:fld>
            <a:endParaRPr lang="fr-FR"/>
          </a:p>
        </p:txBody>
      </p:sp>
      <p:sp>
        <p:nvSpPr>
          <p:cNvPr id="10" name="Text Placeholder 2">
            <a:extLst>
              <a:ext uri="{FF2B5EF4-FFF2-40B4-BE49-F238E27FC236}">
                <a16:creationId xmlns:a16="http://schemas.microsoft.com/office/drawing/2014/main" id="{6721C951-7D12-4FCD-BC46-4E7C2D050ACC}"/>
              </a:ext>
            </a:extLst>
          </p:cNvPr>
          <p:cNvSpPr>
            <a:spLocks noGrp="1"/>
          </p:cNvSpPr>
          <p:nvPr>
            <p:ph type="body" idx="13" hasCustomPrompt="1"/>
          </p:nvPr>
        </p:nvSpPr>
        <p:spPr>
          <a:xfrm>
            <a:off x="831850" y="149486"/>
            <a:ext cx="10515600" cy="409044"/>
          </a:xfrm>
        </p:spPr>
        <p:txBody>
          <a:bodyPr anchor="b"/>
          <a:lstStyle>
            <a:lvl1pPr marL="0" indent="0">
              <a:buNone/>
              <a:defRPr sz="1600" b="1">
                <a:solidFill>
                  <a:srgbClr val="00FF5B"/>
                </a:solidFill>
                <a:latin typeface="IBM Plex Mono Light" panose="020B0409050203000203"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14" name="Straight Connector 13">
            <a:extLst>
              <a:ext uri="{FF2B5EF4-FFF2-40B4-BE49-F238E27FC236}">
                <a16:creationId xmlns:a16="http://schemas.microsoft.com/office/drawing/2014/main" id="{28955F03-4CEA-4501-A0EB-0797AAA7CF49}"/>
              </a:ext>
            </a:extLst>
          </p:cNvPr>
          <p:cNvCxnSpPr>
            <a:cxnSpLocks/>
          </p:cNvCxnSpPr>
          <p:nvPr userDrawn="1"/>
        </p:nvCxnSpPr>
        <p:spPr>
          <a:xfrm>
            <a:off x="831850" y="628650"/>
            <a:ext cx="10521950" cy="0"/>
          </a:xfrm>
          <a:prstGeom prst="line">
            <a:avLst/>
          </a:prstGeom>
          <a:ln w="25400">
            <a:solidFill>
              <a:srgbClr val="00FF5B"/>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F9FEE75B-2B05-4DBF-8C13-5748938C272E}"/>
              </a:ext>
            </a:extLst>
          </p:cNvPr>
          <p:cNvGrpSpPr/>
          <p:nvPr userDrawn="1"/>
        </p:nvGrpSpPr>
        <p:grpSpPr>
          <a:xfrm>
            <a:off x="4857970" y="5356850"/>
            <a:ext cx="2426400" cy="2426400"/>
            <a:chOff x="4291840" y="4791638"/>
            <a:chExt cx="3559016" cy="3561121"/>
          </a:xfrm>
        </p:grpSpPr>
        <p:pic>
          <p:nvPicPr>
            <p:cNvPr id="16" name="Graphic 15">
              <a:extLst>
                <a:ext uri="{FF2B5EF4-FFF2-40B4-BE49-F238E27FC236}">
                  <a16:creationId xmlns:a16="http://schemas.microsoft.com/office/drawing/2014/main" id="{422244D9-2099-47F1-BDEE-338DF981AFD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31619" y="4833522"/>
              <a:ext cx="3519237" cy="3519237"/>
            </a:xfrm>
            <a:prstGeom prst="rect">
              <a:avLst/>
            </a:prstGeom>
          </p:spPr>
        </p:pic>
        <p:pic>
          <p:nvPicPr>
            <p:cNvPr id="17" name="Graphic 16">
              <a:extLst>
                <a:ext uri="{FF2B5EF4-FFF2-40B4-BE49-F238E27FC236}">
                  <a16:creationId xmlns:a16="http://schemas.microsoft.com/office/drawing/2014/main" id="{BA23AF9F-BBF7-4927-B0CC-33331F60609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91840" y="4791638"/>
              <a:ext cx="3517200" cy="3517200"/>
            </a:xfrm>
            <a:prstGeom prst="rect">
              <a:avLst/>
            </a:prstGeom>
          </p:spPr>
        </p:pic>
      </p:grpSp>
    </p:spTree>
    <p:extLst>
      <p:ext uri="{BB962C8B-B14F-4D97-AF65-F5344CB8AC3E}">
        <p14:creationId xmlns:p14="http://schemas.microsoft.com/office/powerpoint/2010/main" val="26156851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0FF5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44B71-0B55-4DB6-B6BA-E4179D00B0C4}"/>
              </a:ext>
            </a:extLst>
          </p:cNvPr>
          <p:cNvSpPr>
            <a:spLocks noGrp="1"/>
          </p:cNvSpPr>
          <p:nvPr>
            <p:ph type="title"/>
          </p:nvPr>
        </p:nvSpPr>
        <p:spPr>
          <a:xfrm>
            <a:off x="838200" y="808038"/>
            <a:ext cx="10515600" cy="882650"/>
          </a:xfrm>
        </p:spPr>
        <p:txBody>
          <a:bodyPr>
            <a:normAutofit/>
          </a:bodyPr>
          <a:lstStyle>
            <a:lvl1pPr algn="ctr">
              <a:defRPr sz="2400" b="1"/>
            </a:lvl1pPr>
          </a:lstStyle>
          <a:p>
            <a:r>
              <a:rPr lang="en-US" dirty="0"/>
              <a:t>Click to edit Master title style</a:t>
            </a:r>
            <a:endParaRPr lang="fr-FR" dirty="0"/>
          </a:p>
        </p:txBody>
      </p:sp>
      <p:sp>
        <p:nvSpPr>
          <p:cNvPr id="3" name="Content Placeholder 2">
            <a:extLst>
              <a:ext uri="{FF2B5EF4-FFF2-40B4-BE49-F238E27FC236}">
                <a16:creationId xmlns:a16="http://schemas.microsoft.com/office/drawing/2014/main" id="{0EBEE620-89C3-4DB9-918A-C3AD0A2074E8}"/>
              </a:ext>
            </a:extLst>
          </p:cNvPr>
          <p:cNvSpPr>
            <a:spLocks noGrp="1"/>
          </p:cNvSpPr>
          <p:nvPr>
            <p:ph idx="1" hasCustomPrompt="1"/>
          </p:nvPr>
        </p:nvSpPr>
        <p:spPr/>
        <p:txBody>
          <a:bodyPr vert="horz" wrap="square" lIns="91440" tIns="45720" rIns="91440" bIns="45720" rtlCol="0">
            <a:noAutofit/>
          </a:bodyPr>
          <a:lstStyle>
            <a:lvl1pPr>
              <a:defRPr lang="en-US" sz="1400">
                <a:solidFill>
                  <a:srgbClr val="262626"/>
                </a:solidFill>
                <a:latin typeface="IBM Plex Mono" panose="020B0509050203000203" pitchFamily="49" charset="0"/>
              </a:defRPr>
            </a:lvl1pPr>
            <a:lvl2pPr>
              <a:defRPr lang="en-US"/>
            </a:lvl2pPr>
            <a:lvl3pPr>
              <a:defRPr lang="en-US"/>
            </a:lvl3pPr>
            <a:lvl4pPr>
              <a:defRPr lang="en-US"/>
            </a:lvl4pPr>
            <a:lvl5pPr>
              <a:defRPr lang="fr-FR"/>
            </a:lvl5pPr>
          </a:lstStyle>
          <a:p>
            <a:pPr marL="0" lvl="0" indent="0">
              <a:lnSpc>
                <a:spcPct val="150000"/>
              </a:lnSpc>
              <a:spcBef>
                <a:spcPts val="0"/>
              </a:spcBef>
              <a:spcAft>
                <a:spcPts val="1200"/>
              </a:spcAft>
              <a:buNone/>
            </a:pPr>
            <a:r>
              <a:rPr lang="en-US" dirty="0"/>
              <a:t>Edit Master text styles</a:t>
            </a:r>
          </a:p>
        </p:txBody>
      </p:sp>
      <p:sp>
        <p:nvSpPr>
          <p:cNvPr id="6" name="Slide Number Placeholder 5">
            <a:extLst>
              <a:ext uri="{FF2B5EF4-FFF2-40B4-BE49-F238E27FC236}">
                <a16:creationId xmlns:a16="http://schemas.microsoft.com/office/drawing/2014/main" id="{015F4284-130E-4741-B0B3-88AAD6A3C689}"/>
              </a:ext>
            </a:extLst>
          </p:cNvPr>
          <p:cNvSpPr>
            <a:spLocks noGrp="1"/>
          </p:cNvSpPr>
          <p:nvPr>
            <p:ph type="sldNum" sz="quarter" idx="12"/>
          </p:nvPr>
        </p:nvSpPr>
        <p:spPr/>
        <p:txBody>
          <a:bodyPr/>
          <a:lstStyle/>
          <a:p>
            <a:fld id="{5D1CA2A3-E136-4111-AE75-74FFD3CDDD2E}" type="slidenum">
              <a:rPr lang="fr-FR" smtClean="0"/>
              <a:t>‹Nr.›</a:t>
            </a:fld>
            <a:endParaRPr lang="fr-FR"/>
          </a:p>
        </p:txBody>
      </p:sp>
      <p:grpSp>
        <p:nvGrpSpPr>
          <p:cNvPr id="11" name="Group 10">
            <a:extLst>
              <a:ext uri="{FF2B5EF4-FFF2-40B4-BE49-F238E27FC236}">
                <a16:creationId xmlns:a16="http://schemas.microsoft.com/office/drawing/2014/main" id="{264C62C0-D8F6-49C3-8E78-A33CFCA57E07}"/>
              </a:ext>
            </a:extLst>
          </p:cNvPr>
          <p:cNvGrpSpPr/>
          <p:nvPr userDrawn="1"/>
        </p:nvGrpSpPr>
        <p:grpSpPr>
          <a:xfrm>
            <a:off x="4854337" y="5354469"/>
            <a:ext cx="2426400" cy="2425474"/>
            <a:chOff x="4291840" y="4791638"/>
            <a:chExt cx="3549031" cy="3551136"/>
          </a:xfrm>
        </p:grpSpPr>
        <p:pic>
          <p:nvPicPr>
            <p:cNvPr id="12" name="Graphic 11">
              <a:extLst>
                <a:ext uri="{FF2B5EF4-FFF2-40B4-BE49-F238E27FC236}">
                  <a16:creationId xmlns:a16="http://schemas.microsoft.com/office/drawing/2014/main" id="{22EEF2F0-1F4D-451E-84AA-262B427BCD6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21634" y="4823537"/>
              <a:ext cx="3519237" cy="3519237"/>
            </a:xfrm>
            <a:prstGeom prst="rect">
              <a:avLst/>
            </a:prstGeom>
          </p:spPr>
        </p:pic>
        <p:pic>
          <p:nvPicPr>
            <p:cNvPr id="14" name="Graphic 13">
              <a:extLst>
                <a:ext uri="{FF2B5EF4-FFF2-40B4-BE49-F238E27FC236}">
                  <a16:creationId xmlns:a16="http://schemas.microsoft.com/office/drawing/2014/main" id="{E7B79C49-F17F-4578-9CE9-4D37FD6C6D8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91840" y="4791638"/>
              <a:ext cx="3517200" cy="3517200"/>
            </a:xfrm>
            <a:prstGeom prst="rect">
              <a:avLst/>
            </a:prstGeom>
          </p:spPr>
        </p:pic>
      </p:grpSp>
    </p:spTree>
    <p:extLst>
      <p:ext uri="{BB962C8B-B14F-4D97-AF65-F5344CB8AC3E}">
        <p14:creationId xmlns:p14="http://schemas.microsoft.com/office/powerpoint/2010/main" val="38337033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Title and Content">
    <p:bg>
      <p:bgPr>
        <a:solidFill>
          <a:srgbClr val="26262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44B71-0B55-4DB6-B6BA-E4179D00B0C4}"/>
              </a:ext>
            </a:extLst>
          </p:cNvPr>
          <p:cNvSpPr>
            <a:spLocks noGrp="1"/>
          </p:cNvSpPr>
          <p:nvPr>
            <p:ph type="title"/>
          </p:nvPr>
        </p:nvSpPr>
        <p:spPr>
          <a:xfrm>
            <a:off x="838200" y="808038"/>
            <a:ext cx="10515600" cy="882650"/>
          </a:xfrm>
        </p:spPr>
        <p:txBody>
          <a:bodyPr>
            <a:normAutofit/>
          </a:bodyPr>
          <a:lstStyle>
            <a:lvl1pPr algn="ctr">
              <a:defRPr sz="2400" b="1">
                <a:solidFill>
                  <a:srgbClr val="00FF5B"/>
                </a:solidFill>
              </a:defRPr>
            </a:lvl1pPr>
          </a:lstStyle>
          <a:p>
            <a:r>
              <a:rPr lang="en-US" dirty="0"/>
              <a:t>Click to edit Master title style</a:t>
            </a:r>
            <a:endParaRPr lang="fr-FR" dirty="0"/>
          </a:p>
        </p:txBody>
      </p:sp>
      <p:sp>
        <p:nvSpPr>
          <p:cNvPr id="3" name="Content Placeholder 2">
            <a:extLst>
              <a:ext uri="{FF2B5EF4-FFF2-40B4-BE49-F238E27FC236}">
                <a16:creationId xmlns:a16="http://schemas.microsoft.com/office/drawing/2014/main" id="{0EBEE620-89C3-4DB9-918A-C3AD0A2074E8}"/>
              </a:ext>
            </a:extLst>
          </p:cNvPr>
          <p:cNvSpPr>
            <a:spLocks noGrp="1"/>
          </p:cNvSpPr>
          <p:nvPr>
            <p:ph idx="1" hasCustomPrompt="1"/>
          </p:nvPr>
        </p:nvSpPr>
        <p:spPr/>
        <p:txBody>
          <a:bodyPr vert="horz" wrap="square" lIns="91440" tIns="45720" rIns="91440" bIns="45720" rtlCol="0">
            <a:noAutofit/>
          </a:bodyPr>
          <a:lstStyle>
            <a:lvl1pPr>
              <a:defRPr lang="en-US" sz="1400" dirty="0">
                <a:solidFill>
                  <a:srgbClr val="00FF5B"/>
                </a:solidFill>
                <a:latin typeface="IBM Plex Mono" panose="020B0509050203000203" pitchFamily="49" charset="0"/>
              </a:defRPr>
            </a:lvl1pPr>
            <a:lvl2pPr>
              <a:defRPr lang="en-US" dirty="0"/>
            </a:lvl2pPr>
            <a:lvl3pPr>
              <a:defRPr lang="en-US" dirty="0"/>
            </a:lvl3pPr>
            <a:lvl4pPr>
              <a:defRPr lang="en-US" dirty="0"/>
            </a:lvl4pPr>
            <a:lvl5pPr>
              <a:defRPr lang="fr-FR" dirty="0"/>
            </a:lvl5pPr>
          </a:lstStyle>
          <a:p>
            <a:pPr marL="0" lvl="0" indent="0">
              <a:lnSpc>
                <a:spcPct val="150000"/>
              </a:lnSpc>
              <a:spcBef>
                <a:spcPts val="0"/>
              </a:spcBef>
              <a:spcAft>
                <a:spcPts val="1200"/>
              </a:spcAft>
              <a:buNone/>
            </a:pPr>
            <a:r>
              <a:rPr lang="en-US" dirty="0"/>
              <a:t>Edit Master text styles</a:t>
            </a:r>
          </a:p>
        </p:txBody>
      </p:sp>
      <p:sp>
        <p:nvSpPr>
          <p:cNvPr id="6" name="Slide Number Placeholder 5">
            <a:extLst>
              <a:ext uri="{FF2B5EF4-FFF2-40B4-BE49-F238E27FC236}">
                <a16:creationId xmlns:a16="http://schemas.microsoft.com/office/drawing/2014/main" id="{015F4284-130E-4741-B0B3-88AAD6A3C689}"/>
              </a:ext>
            </a:extLst>
          </p:cNvPr>
          <p:cNvSpPr>
            <a:spLocks noGrp="1"/>
          </p:cNvSpPr>
          <p:nvPr>
            <p:ph type="sldNum" sz="quarter" idx="12"/>
          </p:nvPr>
        </p:nvSpPr>
        <p:spPr/>
        <p:txBody>
          <a:bodyPr/>
          <a:lstStyle/>
          <a:p>
            <a:fld id="{5D1CA2A3-E136-4111-AE75-74FFD3CDDD2E}" type="slidenum">
              <a:rPr lang="fr-FR" smtClean="0"/>
              <a:t>‹Nr.›</a:t>
            </a:fld>
            <a:endParaRPr lang="fr-FR"/>
          </a:p>
        </p:txBody>
      </p:sp>
      <p:grpSp>
        <p:nvGrpSpPr>
          <p:cNvPr id="14" name="Group 13">
            <a:extLst>
              <a:ext uri="{FF2B5EF4-FFF2-40B4-BE49-F238E27FC236}">
                <a16:creationId xmlns:a16="http://schemas.microsoft.com/office/drawing/2014/main" id="{A8A952DB-CF81-4E7B-851B-29802DF8C203}"/>
              </a:ext>
            </a:extLst>
          </p:cNvPr>
          <p:cNvGrpSpPr/>
          <p:nvPr userDrawn="1"/>
        </p:nvGrpSpPr>
        <p:grpSpPr>
          <a:xfrm>
            <a:off x="4857970" y="5356850"/>
            <a:ext cx="2426400" cy="2426400"/>
            <a:chOff x="4291840" y="4791638"/>
            <a:chExt cx="3559016" cy="3561121"/>
          </a:xfrm>
        </p:grpSpPr>
        <p:pic>
          <p:nvPicPr>
            <p:cNvPr id="15" name="Graphic 14">
              <a:extLst>
                <a:ext uri="{FF2B5EF4-FFF2-40B4-BE49-F238E27FC236}">
                  <a16:creationId xmlns:a16="http://schemas.microsoft.com/office/drawing/2014/main" id="{B07635D9-EB1A-4160-8921-5466806094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31619" y="4833522"/>
              <a:ext cx="3519237" cy="3519237"/>
            </a:xfrm>
            <a:prstGeom prst="rect">
              <a:avLst/>
            </a:prstGeom>
          </p:spPr>
        </p:pic>
        <p:pic>
          <p:nvPicPr>
            <p:cNvPr id="16" name="Graphic 15">
              <a:extLst>
                <a:ext uri="{FF2B5EF4-FFF2-40B4-BE49-F238E27FC236}">
                  <a16:creationId xmlns:a16="http://schemas.microsoft.com/office/drawing/2014/main" id="{FF5A738D-627B-4A77-84C0-6E74FCCE7B9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91840" y="4791638"/>
              <a:ext cx="3517200" cy="3517200"/>
            </a:xfrm>
            <a:prstGeom prst="rect">
              <a:avLst/>
            </a:prstGeom>
          </p:spPr>
        </p:pic>
      </p:grpSp>
    </p:spTree>
    <p:extLst>
      <p:ext uri="{BB962C8B-B14F-4D97-AF65-F5344CB8AC3E}">
        <p14:creationId xmlns:p14="http://schemas.microsoft.com/office/powerpoint/2010/main" val="3489141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wo Content">
    <p:bg>
      <p:bgPr>
        <a:solidFill>
          <a:srgbClr val="262626"/>
        </a:solidFill>
        <a:effectLst/>
      </p:bgPr>
    </p:bg>
    <p:spTree>
      <p:nvGrpSpPr>
        <p:cNvPr id="1" name=""/>
        <p:cNvGrpSpPr/>
        <p:nvPr/>
      </p:nvGrpSpPr>
      <p:grpSpPr>
        <a:xfrm>
          <a:off x="0" y="0"/>
          <a:ext cx="0" cy="0"/>
          <a:chOff x="0" y="0"/>
          <a:chExt cx="0" cy="0"/>
        </a:xfrm>
      </p:grpSpPr>
      <p:sp>
        <p:nvSpPr>
          <p:cNvPr id="8" name="Rectangle 5">
            <a:extLst>
              <a:ext uri="{FF2B5EF4-FFF2-40B4-BE49-F238E27FC236}">
                <a16:creationId xmlns:a16="http://schemas.microsoft.com/office/drawing/2014/main" id="{E6A20CFC-4E73-42C5-8AA7-09EDFF062DF4}"/>
              </a:ext>
            </a:extLst>
          </p:cNvPr>
          <p:cNvSpPr>
            <a:spLocks noChangeArrowheads="1"/>
          </p:cNvSpPr>
          <p:nvPr userDrawn="1"/>
        </p:nvSpPr>
        <p:spPr bwMode="auto">
          <a:xfrm>
            <a:off x="0" y="0"/>
            <a:ext cx="4302760" cy="6858000"/>
          </a:xfrm>
          <a:prstGeom prst="rect">
            <a:avLst/>
          </a:prstGeom>
          <a:solidFill>
            <a:srgbClr val="00FF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 name="Content Placeholder 2">
            <a:extLst>
              <a:ext uri="{FF2B5EF4-FFF2-40B4-BE49-F238E27FC236}">
                <a16:creationId xmlns:a16="http://schemas.microsoft.com/office/drawing/2014/main" id="{165C36BE-31CD-4121-96E8-1BFB0F66F2F4}"/>
              </a:ext>
            </a:extLst>
          </p:cNvPr>
          <p:cNvSpPr>
            <a:spLocks noGrp="1"/>
          </p:cNvSpPr>
          <p:nvPr>
            <p:ph sz="half" idx="1" hasCustomPrompt="1"/>
          </p:nvPr>
        </p:nvSpPr>
        <p:spPr>
          <a:xfrm>
            <a:off x="838200" y="1825625"/>
            <a:ext cx="5181600" cy="4351338"/>
          </a:xfrm>
        </p:spPr>
        <p:txBody>
          <a:bodyPr vert="horz" wrap="square" lIns="91440" tIns="45720" rIns="91440" bIns="45720" rtlCol="0">
            <a:noAutofit/>
          </a:bodyPr>
          <a:lstStyle>
            <a:lvl1pPr>
              <a:defRPr lang="en-US" sz="1400">
                <a:solidFill>
                  <a:srgbClr val="262626"/>
                </a:solidFill>
                <a:latin typeface="IBM Plex Mono" panose="020B0509050203000203" pitchFamily="49" charset="0"/>
              </a:defRPr>
            </a:lvl1pPr>
            <a:lvl2pPr>
              <a:defRPr lang="en-US"/>
            </a:lvl2pPr>
            <a:lvl3pPr>
              <a:defRPr lang="en-US"/>
            </a:lvl3pPr>
            <a:lvl4pPr>
              <a:defRPr lang="en-US"/>
            </a:lvl4pPr>
            <a:lvl5pPr>
              <a:defRPr lang="fr-FR"/>
            </a:lvl5pPr>
          </a:lstStyle>
          <a:p>
            <a:pPr marL="0" lvl="0" indent="0">
              <a:lnSpc>
                <a:spcPct val="150000"/>
              </a:lnSpc>
              <a:spcBef>
                <a:spcPts val="0"/>
              </a:spcBef>
              <a:spcAft>
                <a:spcPts val="1200"/>
              </a:spcAft>
              <a:buNone/>
            </a:pPr>
            <a:r>
              <a:rPr lang="en-US" dirty="0"/>
              <a:t>Edit Master text styles</a:t>
            </a:r>
          </a:p>
        </p:txBody>
      </p:sp>
      <p:sp>
        <p:nvSpPr>
          <p:cNvPr id="4" name="Content Placeholder 3">
            <a:extLst>
              <a:ext uri="{FF2B5EF4-FFF2-40B4-BE49-F238E27FC236}">
                <a16:creationId xmlns:a16="http://schemas.microsoft.com/office/drawing/2014/main" id="{CF66E852-BB37-4E76-A68E-6319CBD656D5}"/>
              </a:ext>
            </a:extLst>
          </p:cNvPr>
          <p:cNvSpPr>
            <a:spLocks noGrp="1"/>
          </p:cNvSpPr>
          <p:nvPr>
            <p:ph sz="half" idx="2" hasCustomPrompt="1"/>
          </p:nvPr>
        </p:nvSpPr>
        <p:spPr>
          <a:xfrm>
            <a:off x="6172200" y="1825625"/>
            <a:ext cx="5181600" cy="4351338"/>
          </a:xfrm>
        </p:spPr>
        <p:txBody>
          <a:bodyPr/>
          <a:lstStyle>
            <a:lvl1pPr>
              <a:defRPr sz="1400">
                <a:solidFill>
                  <a:srgbClr val="00FF5B"/>
                </a:solidFill>
                <a:latin typeface="IBM Plex Mono" panose="020B0509050203000203" pitchFamily="49" charset="0"/>
              </a:defRPr>
            </a:lvl1pPr>
            <a:lvl2pPr>
              <a:defRPr sz="1400">
                <a:solidFill>
                  <a:srgbClr val="00FF5B"/>
                </a:solidFill>
                <a:latin typeface="IBM Plex Mono" panose="020B0509050203000203" pitchFamily="49" charset="0"/>
              </a:defRPr>
            </a:lvl2pPr>
            <a:lvl3pPr>
              <a:defRPr sz="1400">
                <a:solidFill>
                  <a:srgbClr val="00FF5B"/>
                </a:solidFill>
                <a:latin typeface="IBM Plex Mono" panose="020B0509050203000203" pitchFamily="49" charset="0"/>
              </a:defRPr>
            </a:lvl3pPr>
            <a:lvl4pPr>
              <a:defRPr sz="1400">
                <a:solidFill>
                  <a:srgbClr val="00FF5B"/>
                </a:solidFill>
                <a:latin typeface="IBM Plex Mono" panose="020B0509050203000203" pitchFamily="49" charset="0"/>
              </a:defRPr>
            </a:lvl4pPr>
            <a:lvl5pPr>
              <a:defRPr sz="1400">
                <a:solidFill>
                  <a:srgbClr val="00FF5B"/>
                </a:solidFill>
                <a:latin typeface="IBM Plex Mono" panose="020B0509050203000203" pitchFamily="49" charset="0"/>
              </a:defRPr>
            </a:lvl5pPr>
          </a:lstStyle>
          <a:p>
            <a:pPr lvl="0"/>
            <a:r>
              <a:rPr lang="en-US" dirty="0"/>
              <a:t>Edit Master text styles</a:t>
            </a:r>
          </a:p>
        </p:txBody>
      </p:sp>
      <p:sp>
        <p:nvSpPr>
          <p:cNvPr id="7" name="Slide Number Placeholder 6">
            <a:extLst>
              <a:ext uri="{FF2B5EF4-FFF2-40B4-BE49-F238E27FC236}">
                <a16:creationId xmlns:a16="http://schemas.microsoft.com/office/drawing/2014/main" id="{AF7E47E7-1A37-491C-92A1-09D7B3DAEF6F}"/>
              </a:ext>
            </a:extLst>
          </p:cNvPr>
          <p:cNvSpPr>
            <a:spLocks noGrp="1"/>
          </p:cNvSpPr>
          <p:nvPr>
            <p:ph type="sldNum" sz="quarter" idx="12"/>
          </p:nvPr>
        </p:nvSpPr>
        <p:spPr/>
        <p:txBody>
          <a:bodyPr/>
          <a:lstStyle/>
          <a:p>
            <a:fld id="{5D1CA2A3-E136-4111-AE75-74FFD3CDDD2E}" type="slidenum">
              <a:rPr lang="fr-FR" smtClean="0"/>
              <a:t>‹Nr.›</a:t>
            </a:fld>
            <a:endParaRPr lang="fr-FR"/>
          </a:p>
        </p:txBody>
      </p:sp>
      <p:sp>
        <p:nvSpPr>
          <p:cNvPr id="10" name="Title 1">
            <a:extLst>
              <a:ext uri="{FF2B5EF4-FFF2-40B4-BE49-F238E27FC236}">
                <a16:creationId xmlns:a16="http://schemas.microsoft.com/office/drawing/2014/main" id="{C9EED069-E95C-4B3E-BBE9-BA317D5F80C8}"/>
              </a:ext>
            </a:extLst>
          </p:cNvPr>
          <p:cNvSpPr>
            <a:spLocks noGrp="1"/>
          </p:cNvSpPr>
          <p:nvPr>
            <p:ph type="title"/>
          </p:nvPr>
        </p:nvSpPr>
        <p:spPr>
          <a:xfrm>
            <a:off x="838200" y="708016"/>
            <a:ext cx="5181600" cy="982672"/>
          </a:xfrm>
        </p:spPr>
        <p:txBody>
          <a:bodyPr>
            <a:noAutofit/>
          </a:bodyPr>
          <a:lstStyle>
            <a:lvl1pPr>
              <a:defRPr sz="2800" b="0">
                <a:solidFill>
                  <a:srgbClr val="00FF5B"/>
                </a:solidFill>
              </a:defRPr>
            </a:lvl1pPr>
          </a:lstStyle>
          <a:p>
            <a:r>
              <a:rPr lang="en-US" dirty="0"/>
              <a:t>Click to edit Master title style</a:t>
            </a:r>
            <a:endParaRPr lang="fr-FR" dirty="0"/>
          </a:p>
        </p:txBody>
      </p:sp>
      <p:sp>
        <p:nvSpPr>
          <p:cNvPr id="11" name="Text Placeholder 2">
            <a:extLst>
              <a:ext uri="{FF2B5EF4-FFF2-40B4-BE49-F238E27FC236}">
                <a16:creationId xmlns:a16="http://schemas.microsoft.com/office/drawing/2014/main" id="{CDEE99C7-06AB-4E22-B3B5-7F66C0140E02}"/>
              </a:ext>
            </a:extLst>
          </p:cNvPr>
          <p:cNvSpPr>
            <a:spLocks noGrp="1"/>
          </p:cNvSpPr>
          <p:nvPr>
            <p:ph type="body" idx="13" hasCustomPrompt="1"/>
          </p:nvPr>
        </p:nvSpPr>
        <p:spPr>
          <a:xfrm>
            <a:off x="831850" y="149486"/>
            <a:ext cx="10515600" cy="409044"/>
          </a:xfrm>
        </p:spPr>
        <p:txBody>
          <a:bodyPr anchor="b"/>
          <a:lstStyle>
            <a:lvl1pPr marL="0" indent="0">
              <a:buNone/>
              <a:defRPr sz="1600" b="1">
                <a:solidFill>
                  <a:srgbClr val="00FF5B"/>
                </a:solidFill>
                <a:latin typeface="IBM Plex Mono Light" panose="020B0409050203000203"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12" name="Straight Connector 11">
            <a:extLst>
              <a:ext uri="{FF2B5EF4-FFF2-40B4-BE49-F238E27FC236}">
                <a16:creationId xmlns:a16="http://schemas.microsoft.com/office/drawing/2014/main" id="{7E2A7D15-A44A-4F0A-A793-2C5CB086D162}"/>
              </a:ext>
            </a:extLst>
          </p:cNvPr>
          <p:cNvCxnSpPr>
            <a:cxnSpLocks/>
          </p:cNvCxnSpPr>
          <p:nvPr userDrawn="1"/>
        </p:nvCxnSpPr>
        <p:spPr>
          <a:xfrm>
            <a:off x="831850" y="628650"/>
            <a:ext cx="10521950" cy="0"/>
          </a:xfrm>
          <a:prstGeom prst="line">
            <a:avLst/>
          </a:prstGeom>
          <a:ln w="25400">
            <a:solidFill>
              <a:srgbClr val="00FF5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6BFBFBD-9353-4894-A66B-4B658B0A01F1}"/>
              </a:ext>
            </a:extLst>
          </p:cNvPr>
          <p:cNvCxnSpPr>
            <a:cxnSpLocks/>
          </p:cNvCxnSpPr>
          <p:nvPr userDrawn="1"/>
        </p:nvCxnSpPr>
        <p:spPr>
          <a:xfrm>
            <a:off x="838200" y="628650"/>
            <a:ext cx="3464560" cy="0"/>
          </a:xfrm>
          <a:prstGeom prst="line">
            <a:avLst/>
          </a:prstGeom>
          <a:ln w="25400">
            <a:solidFill>
              <a:srgbClr val="262626"/>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68964976-88E2-4DBA-8AE2-FD5EE7EEABDF}"/>
              </a:ext>
            </a:extLst>
          </p:cNvPr>
          <p:cNvGrpSpPr/>
          <p:nvPr userDrawn="1"/>
        </p:nvGrpSpPr>
        <p:grpSpPr>
          <a:xfrm>
            <a:off x="4857970" y="5356850"/>
            <a:ext cx="2426400" cy="2426400"/>
            <a:chOff x="4291840" y="4791638"/>
            <a:chExt cx="3559016" cy="3561121"/>
          </a:xfrm>
        </p:grpSpPr>
        <p:pic>
          <p:nvPicPr>
            <p:cNvPr id="18" name="Graphic 17">
              <a:extLst>
                <a:ext uri="{FF2B5EF4-FFF2-40B4-BE49-F238E27FC236}">
                  <a16:creationId xmlns:a16="http://schemas.microsoft.com/office/drawing/2014/main" id="{D557D775-6286-422B-B492-D4E768DF82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31619" y="4833522"/>
              <a:ext cx="3519237" cy="3519237"/>
            </a:xfrm>
            <a:prstGeom prst="rect">
              <a:avLst/>
            </a:prstGeom>
          </p:spPr>
        </p:pic>
        <p:pic>
          <p:nvPicPr>
            <p:cNvPr id="19" name="Graphic 18">
              <a:extLst>
                <a:ext uri="{FF2B5EF4-FFF2-40B4-BE49-F238E27FC236}">
                  <a16:creationId xmlns:a16="http://schemas.microsoft.com/office/drawing/2014/main" id="{C787D029-96BB-4C82-86FE-B8895E9785D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91840" y="4791638"/>
              <a:ext cx="3517200" cy="3517200"/>
            </a:xfrm>
            <a:prstGeom prst="rect">
              <a:avLst/>
            </a:prstGeom>
          </p:spPr>
        </p:pic>
      </p:grpSp>
    </p:spTree>
    <p:extLst>
      <p:ext uri="{BB962C8B-B14F-4D97-AF65-F5344CB8AC3E}">
        <p14:creationId xmlns:p14="http://schemas.microsoft.com/office/powerpoint/2010/main" val="29282984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Two Content">
    <p:bg>
      <p:bgPr>
        <a:solidFill>
          <a:srgbClr val="00FF5B"/>
        </a:solidFill>
        <a:effectLst/>
      </p:bgPr>
    </p:bg>
    <p:spTree>
      <p:nvGrpSpPr>
        <p:cNvPr id="1" name=""/>
        <p:cNvGrpSpPr/>
        <p:nvPr/>
      </p:nvGrpSpPr>
      <p:grpSpPr>
        <a:xfrm>
          <a:off x="0" y="0"/>
          <a:ext cx="0" cy="0"/>
          <a:chOff x="0" y="0"/>
          <a:chExt cx="0" cy="0"/>
        </a:xfrm>
      </p:grpSpPr>
      <p:sp>
        <p:nvSpPr>
          <p:cNvPr id="8" name="Rectangle 5">
            <a:extLst>
              <a:ext uri="{FF2B5EF4-FFF2-40B4-BE49-F238E27FC236}">
                <a16:creationId xmlns:a16="http://schemas.microsoft.com/office/drawing/2014/main" id="{E6A20CFC-4E73-42C5-8AA7-09EDFF062DF4}"/>
              </a:ext>
            </a:extLst>
          </p:cNvPr>
          <p:cNvSpPr>
            <a:spLocks noChangeArrowheads="1"/>
          </p:cNvSpPr>
          <p:nvPr userDrawn="1"/>
        </p:nvSpPr>
        <p:spPr bwMode="auto">
          <a:xfrm>
            <a:off x="0" y="0"/>
            <a:ext cx="4302760" cy="6858000"/>
          </a:xfrm>
          <a:prstGeom prst="rect">
            <a:avLst/>
          </a:prstGeom>
          <a:solidFill>
            <a:srgbClr val="262626"/>
          </a:solidFill>
          <a:ln>
            <a:noFill/>
          </a:ln>
        </p:spPr>
        <p:txBody>
          <a:bodyPr vert="horz" wrap="square" lIns="91440" tIns="45720" rIns="91440" bIns="45720" numCol="1" anchor="t" anchorCtr="0" compatLnSpc="1">
            <a:prstTxWarp prst="textNoShape">
              <a:avLst/>
            </a:prstTxWarp>
          </a:bodyPr>
          <a:lstStyle/>
          <a:p>
            <a:endParaRPr lang="fr-FR" dirty="0"/>
          </a:p>
        </p:txBody>
      </p:sp>
      <p:sp>
        <p:nvSpPr>
          <p:cNvPr id="3" name="Content Placeholder 2">
            <a:extLst>
              <a:ext uri="{FF2B5EF4-FFF2-40B4-BE49-F238E27FC236}">
                <a16:creationId xmlns:a16="http://schemas.microsoft.com/office/drawing/2014/main" id="{165C36BE-31CD-4121-96E8-1BFB0F66F2F4}"/>
              </a:ext>
            </a:extLst>
          </p:cNvPr>
          <p:cNvSpPr>
            <a:spLocks noGrp="1"/>
          </p:cNvSpPr>
          <p:nvPr>
            <p:ph sz="half" idx="1" hasCustomPrompt="1"/>
          </p:nvPr>
        </p:nvSpPr>
        <p:spPr>
          <a:xfrm>
            <a:off x="838200" y="1825625"/>
            <a:ext cx="5181600" cy="4351338"/>
          </a:xfrm>
        </p:spPr>
        <p:txBody>
          <a:bodyPr vert="horz" wrap="square" lIns="91440" tIns="45720" rIns="91440" bIns="45720" rtlCol="0">
            <a:noAutofit/>
          </a:bodyPr>
          <a:lstStyle>
            <a:lvl1pPr>
              <a:defRPr lang="en-US" sz="1400">
                <a:solidFill>
                  <a:srgbClr val="262626"/>
                </a:solidFill>
                <a:latin typeface="IBM Plex Mono" panose="020B0509050203000203" pitchFamily="49" charset="0"/>
              </a:defRPr>
            </a:lvl1pPr>
            <a:lvl2pPr>
              <a:defRPr lang="en-US"/>
            </a:lvl2pPr>
            <a:lvl3pPr>
              <a:defRPr lang="en-US"/>
            </a:lvl3pPr>
            <a:lvl4pPr>
              <a:defRPr lang="en-US"/>
            </a:lvl4pPr>
            <a:lvl5pPr>
              <a:defRPr lang="fr-FR"/>
            </a:lvl5pPr>
          </a:lstStyle>
          <a:p>
            <a:pPr marL="0" lvl="0" indent="0">
              <a:lnSpc>
                <a:spcPct val="150000"/>
              </a:lnSpc>
              <a:spcBef>
                <a:spcPts val="0"/>
              </a:spcBef>
              <a:spcAft>
                <a:spcPts val="1200"/>
              </a:spcAft>
              <a:buNone/>
            </a:pPr>
            <a:r>
              <a:rPr lang="en-US" dirty="0"/>
              <a:t>Edit Master text styles</a:t>
            </a:r>
          </a:p>
        </p:txBody>
      </p:sp>
      <p:sp>
        <p:nvSpPr>
          <p:cNvPr id="4" name="Content Placeholder 3">
            <a:extLst>
              <a:ext uri="{FF2B5EF4-FFF2-40B4-BE49-F238E27FC236}">
                <a16:creationId xmlns:a16="http://schemas.microsoft.com/office/drawing/2014/main" id="{CF66E852-BB37-4E76-A68E-6319CBD656D5}"/>
              </a:ext>
            </a:extLst>
          </p:cNvPr>
          <p:cNvSpPr>
            <a:spLocks noGrp="1"/>
          </p:cNvSpPr>
          <p:nvPr>
            <p:ph sz="half" idx="2" hasCustomPrompt="1"/>
          </p:nvPr>
        </p:nvSpPr>
        <p:spPr>
          <a:xfrm>
            <a:off x="6172200" y="1825625"/>
            <a:ext cx="5181600" cy="4351338"/>
          </a:xfrm>
        </p:spPr>
        <p:txBody>
          <a:bodyPr/>
          <a:lstStyle>
            <a:lvl1pPr>
              <a:defRPr sz="1400">
                <a:solidFill>
                  <a:srgbClr val="00FF5B"/>
                </a:solidFill>
                <a:latin typeface="IBM Plex Mono" panose="020B0509050203000203" pitchFamily="49" charset="0"/>
              </a:defRPr>
            </a:lvl1pPr>
            <a:lvl2pPr>
              <a:defRPr sz="1400">
                <a:solidFill>
                  <a:srgbClr val="00FF5B"/>
                </a:solidFill>
                <a:latin typeface="IBM Plex Mono" panose="020B0509050203000203" pitchFamily="49" charset="0"/>
              </a:defRPr>
            </a:lvl2pPr>
            <a:lvl3pPr>
              <a:defRPr sz="1400">
                <a:solidFill>
                  <a:srgbClr val="00FF5B"/>
                </a:solidFill>
                <a:latin typeface="IBM Plex Mono" panose="020B0509050203000203" pitchFamily="49" charset="0"/>
              </a:defRPr>
            </a:lvl3pPr>
            <a:lvl4pPr>
              <a:defRPr sz="1400">
                <a:solidFill>
                  <a:srgbClr val="00FF5B"/>
                </a:solidFill>
                <a:latin typeface="IBM Plex Mono" panose="020B0509050203000203" pitchFamily="49" charset="0"/>
              </a:defRPr>
            </a:lvl4pPr>
            <a:lvl5pPr>
              <a:defRPr sz="1400">
                <a:solidFill>
                  <a:srgbClr val="00FF5B"/>
                </a:solidFill>
                <a:latin typeface="IBM Plex Mono" panose="020B0509050203000203" pitchFamily="49" charset="0"/>
              </a:defRPr>
            </a:lvl5pPr>
          </a:lstStyle>
          <a:p>
            <a:pPr lvl="0"/>
            <a:r>
              <a:rPr lang="en-US" dirty="0"/>
              <a:t>Edit Master text styles</a:t>
            </a:r>
          </a:p>
        </p:txBody>
      </p:sp>
      <p:sp>
        <p:nvSpPr>
          <p:cNvPr id="7" name="Slide Number Placeholder 6">
            <a:extLst>
              <a:ext uri="{FF2B5EF4-FFF2-40B4-BE49-F238E27FC236}">
                <a16:creationId xmlns:a16="http://schemas.microsoft.com/office/drawing/2014/main" id="{AF7E47E7-1A37-491C-92A1-09D7B3DAEF6F}"/>
              </a:ext>
            </a:extLst>
          </p:cNvPr>
          <p:cNvSpPr>
            <a:spLocks noGrp="1"/>
          </p:cNvSpPr>
          <p:nvPr>
            <p:ph type="sldNum" sz="quarter" idx="12"/>
          </p:nvPr>
        </p:nvSpPr>
        <p:spPr/>
        <p:txBody>
          <a:bodyPr/>
          <a:lstStyle/>
          <a:p>
            <a:fld id="{5D1CA2A3-E136-4111-AE75-74FFD3CDDD2E}" type="slidenum">
              <a:rPr lang="fr-FR" smtClean="0"/>
              <a:t>‹Nr.›</a:t>
            </a:fld>
            <a:endParaRPr lang="fr-FR"/>
          </a:p>
        </p:txBody>
      </p:sp>
      <p:sp>
        <p:nvSpPr>
          <p:cNvPr id="10" name="Title 1">
            <a:extLst>
              <a:ext uri="{FF2B5EF4-FFF2-40B4-BE49-F238E27FC236}">
                <a16:creationId xmlns:a16="http://schemas.microsoft.com/office/drawing/2014/main" id="{C9EED069-E95C-4B3E-BBE9-BA317D5F80C8}"/>
              </a:ext>
            </a:extLst>
          </p:cNvPr>
          <p:cNvSpPr>
            <a:spLocks noGrp="1"/>
          </p:cNvSpPr>
          <p:nvPr>
            <p:ph type="title"/>
          </p:nvPr>
        </p:nvSpPr>
        <p:spPr>
          <a:xfrm>
            <a:off x="838200" y="708016"/>
            <a:ext cx="5181600" cy="982672"/>
          </a:xfrm>
        </p:spPr>
        <p:txBody>
          <a:bodyPr>
            <a:noAutofit/>
          </a:bodyPr>
          <a:lstStyle>
            <a:lvl1pPr>
              <a:defRPr sz="2800" b="0">
                <a:solidFill>
                  <a:srgbClr val="00FF5B"/>
                </a:solidFill>
              </a:defRPr>
            </a:lvl1pPr>
          </a:lstStyle>
          <a:p>
            <a:r>
              <a:rPr lang="en-US" dirty="0"/>
              <a:t>Click to edit Master title style</a:t>
            </a:r>
            <a:endParaRPr lang="fr-FR" dirty="0"/>
          </a:p>
        </p:txBody>
      </p:sp>
      <p:sp>
        <p:nvSpPr>
          <p:cNvPr id="11" name="Text Placeholder 2">
            <a:extLst>
              <a:ext uri="{FF2B5EF4-FFF2-40B4-BE49-F238E27FC236}">
                <a16:creationId xmlns:a16="http://schemas.microsoft.com/office/drawing/2014/main" id="{CDEE99C7-06AB-4E22-B3B5-7F66C0140E02}"/>
              </a:ext>
            </a:extLst>
          </p:cNvPr>
          <p:cNvSpPr>
            <a:spLocks noGrp="1"/>
          </p:cNvSpPr>
          <p:nvPr>
            <p:ph type="body" idx="13" hasCustomPrompt="1"/>
          </p:nvPr>
        </p:nvSpPr>
        <p:spPr>
          <a:xfrm>
            <a:off x="831850" y="149486"/>
            <a:ext cx="10515600" cy="409044"/>
          </a:xfrm>
        </p:spPr>
        <p:txBody>
          <a:bodyPr anchor="b"/>
          <a:lstStyle>
            <a:lvl1pPr marL="0" indent="0">
              <a:buNone/>
              <a:defRPr sz="1600" b="1">
                <a:solidFill>
                  <a:srgbClr val="00FF5B"/>
                </a:solidFill>
                <a:latin typeface="IBM Plex Mono Light" panose="020B0409050203000203"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12" name="Straight Connector 11">
            <a:extLst>
              <a:ext uri="{FF2B5EF4-FFF2-40B4-BE49-F238E27FC236}">
                <a16:creationId xmlns:a16="http://schemas.microsoft.com/office/drawing/2014/main" id="{7E2A7D15-A44A-4F0A-A793-2C5CB086D162}"/>
              </a:ext>
            </a:extLst>
          </p:cNvPr>
          <p:cNvCxnSpPr>
            <a:cxnSpLocks/>
          </p:cNvCxnSpPr>
          <p:nvPr userDrawn="1"/>
        </p:nvCxnSpPr>
        <p:spPr>
          <a:xfrm>
            <a:off x="831850" y="628650"/>
            <a:ext cx="10521950" cy="0"/>
          </a:xfrm>
          <a:prstGeom prst="line">
            <a:avLst/>
          </a:prstGeom>
          <a:ln w="25400">
            <a:solidFill>
              <a:srgbClr val="00FF5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6BFBFBD-9353-4894-A66B-4B658B0A01F1}"/>
              </a:ext>
            </a:extLst>
          </p:cNvPr>
          <p:cNvCxnSpPr>
            <a:cxnSpLocks/>
          </p:cNvCxnSpPr>
          <p:nvPr userDrawn="1"/>
        </p:nvCxnSpPr>
        <p:spPr>
          <a:xfrm>
            <a:off x="4287520" y="628650"/>
            <a:ext cx="7066280" cy="0"/>
          </a:xfrm>
          <a:prstGeom prst="line">
            <a:avLst/>
          </a:prstGeom>
          <a:ln w="25400">
            <a:solidFill>
              <a:srgbClr val="262626"/>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F4C29ECB-F002-4725-BB90-33CA51D0B4CD}"/>
              </a:ext>
            </a:extLst>
          </p:cNvPr>
          <p:cNvGrpSpPr/>
          <p:nvPr userDrawn="1"/>
        </p:nvGrpSpPr>
        <p:grpSpPr>
          <a:xfrm>
            <a:off x="4854337" y="5354469"/>
            <a:ext cx="2426400" cy="2425474"/>
            <a:chOff x="4291840" y="4791638"/>
            <a:chExt cx="3549031" cy="3551136"/>
          </a:xfrm>
        </p:grpSpPr>
        <p:pic>
          <p:nvPicPr>
            <p:cNvPr id="16" name="Graphic 15">
              <a:extLst>
                <a:ext uri="{FF2B5EF4-FFF2-40B4-BE49-F238E27FC236}">
                  <a16:creationId xmlns:a16="http://schemas.microsoft.com/office/drawing/2014/main" id="{EA6806A5-CC47-4C5A-AED0-8CF0BDFF37D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21634" y="4823537"/>
              <a:ext cx="3519237" cy="3519237"/>
            </a:xfrm>
            <a:prstGeom prst="rect">
              <a:avLst/>
            </a:prstGeom>
          </p:spPr>
        </p:pic>
        <p:pic>
          <p:nvPicPr>
            <p:cNvPr id="20" name="Graphic 19">
              <a:extLst>
                <a:ext uri="{FF2B5EF4-FFF2-40B4-BE49-F238E27FC236}">
                  <a16:creationId xmlns:a16="http://schemas.microsoft.com/office/drawing/2014/main" id="{9382B14F-8580-4997-ADFB-6EFD0A94D8B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91840" y="4791638"/>
              <a:ext cx="3517200" cy="3517200"/>
            </a:xfrm>
            <a:prstGeom prst="rect">
              <a:avLst/>
            </a:prstGeom>
          </p:spPr>
        </p:pic>
      </p:grpSp>
    </p:spTree>
    <p:extLst>
      <p:ext uri="{BB962C8B-B14F-4D97-AF65-F5344CB8AC3E}">
        <p14:creationId xmlns:p14="http://schemas.microsoft.com/office/powerpoint/2010/main" val="2250385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and Content">
    <p:bg>
      <p:bgPr>
        <a:solidFill>
          <a:srgbClr val="262626"/>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4183909-DC42-49D1-B7DD-03302CB9852F}"/>
              </a:ext>
            </a:extLst>
          </p:cNvPr>
          <p:cNvGrpSpPr/>
          <p:nvPr userDrawn="1"/>
        </p:nvGrpSpPr>
        <p:grpSpPr>
          <a:xfrm>
            <a:off x="4796970" y="2513814"/>
            <a:ext cx="2598058" cy="2432778"/>
            <a:chOff x="4796970" y="2513814"/>
            <a:chExt cx="2598058" cy="2432778"/>
          </a:xfrm>
        </p:grpSpPr>
        <p:pic>
          <p:nvPicPr>
            <p:cNvPr id="12" name="Graphic 11">
              <a:extLst>
                <a:ext uri="{FF2B5EF4-FFF2-40B4-BE49-F238E27FC236}">
                  <a16:creationId xmlns:a16="http://schemas.microsoft.com/office/drawing/2014/main" id="{A22A77CF-B393-4C75-AD4B-492A02BBCC6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94156" y="2542906"/>
              <a:ext cx="2403686" cy="2403686"/>
            </a:xfrm>
            <a:prstGeom prst="rect">
              <a:avLst/>
            </a:prstGeom>
          </p:spPr>
        </p:pic>
        <p:pic>
          <p:nvPicPr>
            <p:cNvPr id="16" name="Picture 15">
              <a:extLst>
                <a:ext uri="{FF2B5EF4-FFF2-40B4-BE49-F238E27FC236}">
                  <a16:creationId xmlns:a16="http://schemas.microsoft.com/office/drawing/2014/main" id="{6E5A7386-CED4-4226-9E6A-4B25A478AC36}"/>
                </a:ext>
              </a:extLst>
            </p:cNvPr>
            <p:cNvPicPr>
              <a:picLocks noChangeAspect="1"/>
            </p:cNvPicPr>
            <p:nvPr userDrawn="1"/>
          </p:nvPicPr>
          <p:blipFill rotWithShape="1">
            <a:blip r:embed="rId4"/>
            <a:srcRect l="3886" t="45926" r="58250" b="45820"/>
            <a:stretch/>
          </p:blipFill>
          <p:spPr>
            <a:xfrm>
              <a:off x="4796970" y="3149600"/>
              <a:ext cx="2598058" cy="566057"/>
            </a:xfrm>
            <a:prstGeom prst="rect">
              <a:avLst/>
            </a:prstGeom>
          </p:spPr>
        </p:pic>
        <p:pic>
          <p:nvPicPr>
            <p:cNvPr id="13" name="Graphic 12">
              <a:extLst>
                <a:ext uri="{FF2B5EF4-FFF2-40B4-BE49-F238E27FC236}">
                  <a16:creationId xmlns:a16="http://schemas.microsoft.com/office/drawing/2014/main" id="{5B879527-D59F-46A9-BE01-3F02ABA027AE}"/>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58550" y="2513814"/>
              <a:ext cx="2403686" cy="2403686"/>
            </a:xfrm>
            <a:prstGeom prst="rect">
              <a:avLst/>
            </a:prstGeom>
          </p:spPr>
        </p:pic>
        <p:pic>
          <p:nvPicPr>
            <p:cNvPr id="7" name="Picture 6">
              <a:extLst>
                <a:ext uri="{FF2B5EF4-FFF2-40B4-BE49-F238E27FC236}">
                  <a16:creationId xmlns:a16="http://schemas.microsoft.com/office/drawing/2014/main" id="{7ED4904E-7ED2-49F8-8276-6F71B4C7E564}"/>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10264" t="44355" r="41907" b="45948"/>
            <a:stretch/>
          </p:blipFill>
          <p:spPr>
            <a:xfrm>
              <a:off x="4854226" y="3120260"/>
              <a:ext cx="2464375" cy="499621"/>
            </a:xfrm>
            <a:prstGeom prst="rect">
              <a:avLst/>
            </a:prstGeom>
          </p:spPr>
        </p:pic>
      </p:grpSp>
    </p:spTree>
    <p:extLst>
      <p:ext uri="{BB962C8B-B14F-4D97-AF65-F5344CB8AC3E}">
        <p14:creationId xmlns:p14="http://schemas.microsoft.com/office/powerpoint/2010/main" val="7410805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wo Content">
    <p:bg>
      <p:bgPr>
        <a:solidFill>
          <a:srgbClr val="262626"/>
        </a:solidFill>
        <a:effectLst/>
      </p:bgPr>
    </p:bg>
    <p:spTree>
      <p:nvGrpSpPr>
        <p:cNvPr id="1" name=""/>
        <p:cNvGrpSpPr/>
        <p:nvPr/>
      </p:nvGrpSpPr>
      <p:grpSpPr>
        <a:xfrm>
          <a:off x="0" y="0"/>
          <a:ext cx="0" cy="0"/>
          <a:chOff x="0" y="0"/>
          <a:chExt cx="0" cy="0"/>
        </a:xfrm>
      </p:grpSpPr>
      <p:sp>
        <p:nvSpPr>
          <p:cNvPr id="8" name="Rectangle 5">
            <a:extLst>
              <a:ext uri="{FF2B5EF4-FFF2-40B4-BE49-F238E27FC236}">
                <a16:creationId xmlns:a16="http://schemas.microsoft.com/office/drawing/2014/main" id="{E6A20CFC-4E73-42C5-8AA7-09EDFF062DF4}"/>
              </a:ext>
            </a:extLst>
          </p:cNvPr>
          <p:cNvSpPr>
            <a:spLocks noChangeArrowheads="1"/>
          </p:cNvSpPr>
          <p:nvPr userDrawn="1"/>
        </p:nvSpPr>
        <p:spPr bwMode="auto">
          <a:xfrm>
            <a:off x="6096000" y="0"/>
            <a:ext cx="6096000" cy="6858000"/>
          </a:xfrm>
          <a:prstGeom prst="rect">
            <a:avLst/>
          </a:prstGeom>
          <a:solidFill>
            <a:srgbClr val="00FF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 name="Title 1">
            <a:extLst>
              <a:ext uri="{FF2B5EF4-FFF2-40B4-BE49-F238E27FC236}">
                <a16:creationId xmlns:a16="http://schemas.microsoft.com/office/drawing/2014/main" id="{511DD6BB-0CE2-4BCE-9CF1-EEF1AFC11A46}"/>
              </a:ext>
            </a:extLst>
          </p:cNvPr>
          <p:cNvSpPr>
            <a:spLocks noGrp="1"/>
          </p:cNvSpPr>
          <p:nvPr>
            <p:ph type="title"/>
          </p:nvPr>
        </p:nvSpPr>
        <p:spPr>
          <a:xfrm>
            <a:off x="838200" y="708016"/>
            <a:ext cx="5181600" cy="982672"/>
          </a:xfrm>
        </p:spPr>
        <p:txBody>
          <a:bodyPr>
            <a:noAutofit/>
          </a:bodyPr>
          <a:lstStyle>
            <a:lvl1pPr>
              <a:defRPr sz="2800" b="0">
                <a:solidFill>
                  <a:srgbClr val="00FF5B"/>
                </a:solidFill>
              </a:defRPr>
            </a:lvl1pPr>
          </a:lstStyle>
          <a:p>
            <a:r>
              <a:rPr lang="en-US" dirty="0"/>
              <a:t>Click to edit Master title style</a:t>
            </a:r>
            <a:endParaRPr lang="fr-FR" dirty="0"/>
          </a:p>
        </p:txBody>
      </p:sp>
      <p:sp>
        <p:nvSpPr>
          <p:cNvPr id="3" name="Content Placeholder 2">
            <a:extLst>
              <a:ext uri="{FF2B5EF4-FFF2-40B4-BE49-F238E27FC236}">
                <a16:creationId xmlns:a16="http://schemas.microsoft.com/office/drawing/2014/main" id="{165C36BE-31CD-4121-96E8-1BFB0F66F2F4}"/>
              </a:ext>
            </a:extLst>
          </p:cNvPr>
          <p:cNvSpPr>
            <a:spLocks noGrp="1"/>
          </p:cNvSpPr>
          <p:nvPr>
            <p:ph sz="half" idx="1" hasCustomPrompt="1"/>
          </p:nvPr>
        </p:nvSpPr>
        <p:spPr>
          <a:xfrm>
            <a:off x="838200" y="1825625"/>
            <a:ext cx="5181600" cy="4351338"/>
          </a:xfrm>
        </p:spPr>
        <p:txBody>
          <a:bodyPr vert="horz" wrap="square" lIns="91440" tIns="45720" rIns="91440" bIns="45720" rtlCol="0">
            <a:noAutofit/>
          </a:bodyPr>
          <a:lstStyle>
            <a:lvl1pPr>
              <a:defRPr lang="en-US" sz="1400">
                <a:solidFill>
                  <a:srgbClr val="00FF5B"/>
                </a:solidFill>
                <a:latin typeface="IBM Plex Mono" panose="020B0509050203000203" pitchFamily="49" charset="0"/>
              </a:defRPr>
            </a:lvl1pPr>
            <a:lvl2pPr>
              <a:defRPr lang="en-US"/>
            </a:lvl2pPr>
            <a:lvl3pPr>
              <a:defRPr lang="en-US"/>
            </a:lvl3pPr>
            <a:lvl4pPr>
              <a:defRPr lang="en-US"/>
            </a:lvl4pPr>
            <a:lvl5pPr>
              <a:defRPr lang="fr-FR"/>
            </a:lvl5pPr>
          </a:lstStyle>
          <a:p>
            <a:pPr marL="0" lvl="0" indent="0">
              <a:lnSpc>
                <a:spcPct val="150000"/>
              </a:lnSpc>
              <a:spcBef>
                <a:spcPts val="0"/>
              </a:spcBef>
              <a:spcAft>
                <a:spcPts val="1200"/>
              </a:spcAft>
              <a:buNone/>
            </a:pPr>
            <a:r>
              <a:rPr lang="en-US" dirty="0"/>
              <a:t>Edit Master text styles</a:t>
            </a:r>
          </a:p>
        </p:txBody>
      </p:sp>
      <p:sp>
        <p:nvSpPr>
          <p:cNvPr id="4" name="Content Placeholder 3">
            <a:extLst>
              <a:ext uri="{FF2B5EF4-FFF2-40B4-BE49-F238E27FC236}">
                <a16:creationId xmlns:a16="http://schemas.microsoft.com/office/drawing/2014/main" id="{CF66E852-BB37-4E76-A68E-6319CBD656D5}"/>
              </a:ext>
            </a:extLst>
          </p:cNvPr>
          <p:cNvSpPr>
            <a:spLocks noGrp="1"/>
          </p:cNvSpPr>
          <p:nvPr>
            <p:ph sz="half" idx="2" hasCustomPrompt="1"/>
          </p:nvPr>
        </p:nvSpPr>
        <p:spPr>
          <a:xfrm>
            <a:off x="6172200" y="1825625"/>
            <a:ext cx="5181600" cy="4351338"/>
          </a:xfrm>
        </p:spPr>
        <p:txBody>
          <a:bodyPr/>
          <a:lstStyle>
            <a:lvl1pPr>
              <a:defRPr sz="1400">
                <a:solidFill>
                  <a:srgbClr val="262626"/>
                </a:solidFill>
                <a:latin typeface="IBM Plex Mono" panose="020B0509050203000203" pitchFamily="49" charset="0"/>
              </a:defRPr>
            </a:lvl1pPr>
            <a:lvl2pPr>
              <a:defRPr sz="1400">
                <a:solidFill>
                  <a:srgbClr val="00FF5B"/>
                </a:solidFill>
                <a:latin typeface="IBM Plex Mono" panose="020B0509050203000203" pitchFamily="49" charset="0"/>
              </a:defRPr>
            </a:lvl2pPr>
            <a:lvl3pPr>
              <a:defRPr sz="1400">
                <a:solidFill>
                  <a:srgbClr val="00FF5B"/>
                </a:solidFill>
                <a:latin typeface="IBM Plex Mono" panose="020B0509050203000203" pitchFamily="49" charset="0"/>
              </a:defRPr>
            </a:lvl3pPr>
            <a:lvl4pPr>
              <a:defRPr sz="1400">
                <a:solidFill>
                  <a:srgbClr val="00FF5B"/>
                </a:solidFill>
                <a:latin typeface="IBM Plex Mono" panose="020B0509050203000203" pitchFamily="49" charset="0"/>
              </a:defRPr>
            </a:lvl4pPr>
            <a:lvl5pPr>
              <a:defRPr sz="1400">
                <a:solidFill>
                  <a:srgbClr val="00FF5B"/>
                </a:solidFill>
                <a:latin typeface="IBM Plex Mono" panose="020B0509050203000203" pitchFamily="49" charset="0"/>
              </a:defRPr>
            </a:lvl5pPr>
          </a:lstStyle>
          <a:p>
            <a:pPr lvl="0"/>
            <a:r>
              <a:rPr lang="en-US" dirty="0"/>
              <a:t>Edit Master text styles</a:t>
            </a:r>
          </a:p>
        </p:txBody>
      </p:sp>
      <p:sp>
        <p:nvSpPr>
          <p:cNvPr id="7" name="Slide Number Placeholder 6">
            <a:extLst>
              <a:ext uri="{FF2B5EF4-FFF2-40B4-BE49-F238E27FC236}">
                <a16:creationId xmlns:a16="http://schemas.microsoft.com/office/drawing/2014/main" id="{AF7E47E7-1A37-491C-92A1-09D7B3DAEF6F}"/>
              </a:ext>
            </a:extLst>
          </p:cNvPr>
          <p:cNvSpPr>
            <a:spLocks noGrp="1"/>
          </p:cNvSpPr>
          <p:nvPr>
            <p:ph type="sldNum" sz="quarter" idx="12"/>
          </p:nvPr>
        </p:nvSpPr>
        <p:spPr/>
        <p:txBody>
          <a:bodyPr/>
          <a:lstStyle/>
          <a:p>
            <a:fld id="{5D1CA2A3-E136-4111-AE75-74FFD3CDDD2E}" type="slidenum">
              <a:rPr lang="fr-FR" smtClean="0"/>
              <a:t>‹Nr.›</a:t>
            </a:fld>
            <a:endParaRPr lang="fr-FR"/>
          </a:p>
        </p:txBody>
      </p:sp>
      <p:sp>
        <p:nvSpPr>
          <p:cNvPr id="14" name="Text Placeholder 2">
            <a:extLst>
              <a:ext uri="{FF2B5EF4-FFF2-40B4-BE49-F238E27FC236}">
                <a16:creationId xmlns:a16="http://schemas.microsoft.com/office/drawing/2014/main" id="{5811DCE4-75BB-4253-A092-50778DFFD4B0}"/>
              </a:ext>
            </a:extLst>
          </p:cNvPr>
          <p:cNvSpPr>
            <a:spLocks noGrp="1"/>
          </p:cNvSpPr>
          <p:nvPr>
            <p:ph type="body" idx="13" hasCustomPrompt="1"/>
          </p:nvPr>
        </p:nvSpPr>
        <p:spPr>
          <a:xfrm>
            <a:off x="831850" y="149486"/>
            <a:ext cx="10515600" cy="409044"/>
          </a:xfrm>
        </p:spPr>
        <p:txBody>
          <a:bodyPr anchor="b"/>
          <a:lstStyle>
            <a:lvl1pPr marL="0" indent="0">
              <a:buNone/>
              <a:defRPr sz="1600" b="1">
                <a:solidFill>
                  <a:srgbClr val="00FF5B"/>
                </a:solidFill>
                <a:latin typeface="IBM Plex Mono Light" panose="020B0409050203000203"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20" name="Straight Connector 19">
            <a:extLst>
              <a:ext uri="{FF2B5EF4-FFF2-40B4-BE49-F238E27FC236}">
                <a16:creationId xmlns:a16="http://schemas.microsoft.com/office/drawing/2014/main" id="{3EAE75A2-527D-4743-85A5-C0F06E277142}"/>
              </a:ext>
            </a:extLst>
          </p:cNvPr>
          <p:cNvCxnSpPr>
            <a:cxnSpLocks/>
          </p:cNvCxnSpPr>
          <p:nvPr userDrawn="1"/>
        </p:nvCxnSpPr>
        <p:spPr>
          <a:xfrm>
            <a:off x="831850" y="628650"/>
            <a:ext cx="10521950" cy="0"/>
          </a:xfrm>
          <a:prstGeom prst="line">
            <a:avLst/>
          </a:prstGeom>
          <a:ln w="25400">
            <a:solidFill>
              <a:srgbClr val="00FF5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1D6D16E-7237-47CB-8E94-79EA0A728238}"/>
              </a:ext>
            </a:extLst>
          </p:cNvPr>
          <p:cNvCxnSpPr>
            <a:cxnSpLocks/>
          </p:cNvCxnSpPr>
          <p:nvPr userDrawn="1"/>
        </p:nvCxnSpPr>
        <p:spPr>
          <a:xfrm>
            <a:off x="6089650" y="633133"/>
            <a:ext cx="5257800" cy="0"/>
          </a:xfrm>
          <a:prstGeom prst="line">
            <a:avLst/>
          </a:prstGeom>
          <a:ln w="25400">
            <a:solidFill>
              <a:srgbClr val="262626"/>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BA7294C0-6205-4889-99A0-83C5AF70D739}"/>
              </a:ext>
            </a:extLst>
          </p:cNvPr>
          <p:cNvGrpSpPr/>
          <p:nvPr userDrawn="1"/>
        </p:nvGrpSpPr>
        <p:grpSpPr>
          <a:xfrm>
            <a:off x="4857970" y="5356850"/>
            <a:ext cx="2426400" cy="2426400"/>
            <a:chOff x="4291840" y="4791638"/>
            <a:chExt cx="3559016" cy="3561121"/>
          </a:xfrm>
        </p:grpSpPr>
        <p:pic>
          <p:nvPicPr>
            <p:cNvPr id="22" name="Graphic 21">
              <a:extLst>
                <a:ext uri="{FF2B5EF4-FFF2-40B4-BE49-F238E27FC236}">
                  <a16:creationId xmlns:a16="http://schemas.microsoft.com/office/drawing/2014/main" id="{C151AC9F-BC5E-4D8B-97F5-B361ABF0D24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31619" y="4833522"/>
              <a:ext cx="3519237" cy="3519237"/>
            </a:xfrm>
            <a:prstGeom prst="rect">
              <a:avLst/>
            </a:prstGeom>
          </p:spPr>
        </p:pic>
        <p:pic>
          <p:nvPicPr>
            <p:cNvPr id="23" name="Graphic 22">
              <a:extLst>
                <a:ext uri="{FF2B5EF4-FFF2-40B4-BE49-F238E27FC236}">
                  <a16:creationId xmlns:a16="http://schemas.microsoft.com/office/drawing/2014/main" id="{E9182695-D07E-4111-9A3D-36B6E76930F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91840" y="4791638"/>
              <a:ext cx="3517200" cy="3517200"/>
            </a:xfrm>
            <a:prstGeom prst="rect">
              <a:avLst/>
            </a:prstGeom>
          </p:spPr>
        </p:pic>
      </p:grpSp>
    </p:spTree>
    <p:extLst>
      <p:ext uri="{BB962C8B-B14F-4D97-AF65-F5344CB8AC3E}">
        <p14:creationId xmlns:p14="http://schemas.microsoft.com/office/powerpoint/2010/main" val="42784021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wo Content">
    <p:bg>
      <p:bgPr>
        <a:solidFill>
          <a:srgbClr val="262626"/>
        </a:solidFill>
        <a:effectLst/>
      </p:bgPr>
    </p:bg>
    <p:spTree>
      <p:nvGrpSpPr>
        <p:cNvPr id="1" name=""/>
        <p:cNvGrpSpPr/>
        <p:nvPr/>
      </p:nvGrpSpPr>
      <p:grpSpPr>
        <a:xfrm>
          <a:off x="0" y="0"/>
          <a:ext cx="0" cy="0"/>
          <a:chOff x="0" y="0"/>
          <a:chExt cx="0" cy="0"/>
        </a:xfrm>
      </p:grpSpPr>
      <p:sp>
        <p:nvSpPr>
          <p:cNvPr id="8" name="Rectangle 5">
            <a:extLst>
              <a:ext uri="{FF2B5EF4-FFF2-40B4-BE49-F238E27FC236}">
                <a16:creationId xmlns:a16="http://schemas.microsoft.com/office/drawing/2014/main" id="{E6A20CFC-4E73-42C5-8AA7-09EDFF062DF4}"/>
              </a:ext>
            </a:extLst>
          </p:cNvPr>
          <p:cNvSpPr>
            <a:spLocks noChangeArrowheads="1"/>
          </p:cNvSpPr>
          <p:nvPr userDrawn="1"/>
        </p:nvSpPr>
        <p:spPr bwMode="auto">
          <a:xfrm>
            <a:off x="0" y="0"/>
            <a:ext cx="6096000" cy="6858000"/>
          </a:xfrm>
          <a:prstGeom prst="rect">
            <a:avLst/>
          </a:prstGeom>
          <a:solidFill>
            <a:srgbClr val="FF9900"/>
          </a:solidFill>
          <a:ln>
            <a:noFill/>
          </a:ln>
        </p:spPr>
        <p:txBody>
          <a:bodyPr vert="horz" wrap="square" lIns="91440" tIns="45720" rIns="91440" bIns="45720" numCol="1" anchor="t" anchorCtr="0" compatLnSpc="1">
            <a:prstTxWarp prst="textNoShape">
              <a:avLst/>
            </a:prstTxWarp>
          </a:bodyPr>
          <a:lstStyle/>
          <a:p>
            <a:endParaRPr lang="fr-FR" dirty="0"/>
          </a:p>
        </p:txBody>
      </p:sp>
      <p:sp>
        <p:nvSpPr>
          <p:cNvPr id="2" name="Title 1">
            <a:extLst>
              <a:ext uri="{FF2B5EF4-FFF2-40B4-BE49-F238E27FC236}">
                <a16:creationId xmlns:a16="http://schemas.microsoft.com/office/drawing/2014/main" id="{511DD6BB-0CE2-4BCE-9CF1-EEF1AFC11A46}"/>
              </a:ext>
            </a:extLst>
          </p:cNvPr>
          <p:cNvSpPr>
            <a:spLocks noGrp="1"/>
          </p:cNvSpPr>
          <p:nvPr>
            <p:ph type="title"/>
          </p:nvPr>
        </p:nvSpPr>
        <p:spPr>
          <a:xfrm>
            <a:off x="838200" y="708016"/>
            <a:ext cx="5181600" cy="982672"/>
          </a:xfrm>
        </p:spPr>
        <p:txBody>
          <a:bodyPr>
            <a:noAutofit/>
          </a:bodyPr>
          <a:lstStyle>
            <a:lvl1pPr>
              <a:defRPr sz="2800" b="0">
                <a:solidFill>
                  <a:srgbClr val="262626"/>
                </a:solidFill>
              </a:defRPr>
            </a:lvl1pPr>
          </a:lstStyle>
          <a:p>
            <a:r>
              <a:rPr lang="en-US" dirty="0"/>
              <a:t>Click to edit Master title style</a:t>
            </a:r>
            <a:endParaRPr lang="fr-FR" dirty="0"/>
          </a:p>
        </p:txBody>
      </p:sp>
      <p:sp>
        <p:nvSpPr>
          <p:cNvPr id="3" name="Content Placeholder 2">
            <a:extLst>
              <a:ext uri="{FF2B5EF4-FFF2-40B4-BE49-F238E27FC236}">
                <a16:creationId xmlns:a16="http://schemas.microsoft.com/office/drawing/2014/main" id="{165C36BE-31CD-4121-96E8-1BFB0F66F2F4}"/>
              </a:ext>
            </a:extLst>
          </p:cNvPr>
          <p:cNvSpPr>
            <a:spLocks noGrp="1"/>
          </p:cNvSpPr>
          <p:nvPr>
            <p:ph sz="half" idx="1" hasCustomPrompt="1"/>
          </p:nvPr>
        </p:nvSpPr>
        <p:spPr>
          <a:xfrm>
            <a:off x="838200" y="1825625"/>
            <a:ext cx="5181600" cy="4351338"/>
          </a:xfrm>
        </p:spPr>
        <p:txBody>
          <a:bodyPr vert="horz" wrap="square" lIns="91440" tIns="45720" rIns="91440" bIns="45720" rtlCol="0">
            <a:noAutofit/>
          </a:bodyPr>
          <a:lstStyle>
            <a:lvl1pPr>
              <a:defRPr lang="en-US" sz="1400">
                <a:solidFill>
                  <a:srgbClr val="262626"/>
                </a:solidFill>
                <a:latin typeface="IBM Plex Mono" panose="020B0509050203000203" pitchFamily="49" charset="0"/>
              </a:defRPr>
            </a:lvl1pPr>
            <a:lvl2pPr>
              <a:defRPr lang="en-US"/>
            </a:lvl2pPr>
            <a:lvl3pPr>
              <a:defRPr lang="en-US"/>
            </a:lvl3pPr>
            <a:lvl4pPr>
              <a:defRPr lang="en-US"/>
            </a:lvl4pPr>
            <a:lvl5pPr>
              <a:defRPr lang="fr-FR"/>
            </a:lvl5pPr>
          </a:lstStyle>
          <a:p>
            <a:pPr marL="0" lvl="0" indent="0">
              <a:lnSpc>
                <a:spcPct val="150000"/>
              </a:lnSpc>
              <a:spcBef>
                <a:spcPts val="0"/>
              </a:spcBef>
              <a:spcAft>
                <a:spcPts val="1200"/>
              </a:spcAft>
              <a:buNone/>
            </a:pPr>
            <a:r>
              <a:rPr lang="en-US" dirty="0"/>
              <a:t>Edit Master text styles</a:t>
            </a:r>
          </a:p>
        </p:txBody>
      </p:sp>
      <p:sp>
        <p:nvSpPr>
          <p:cNvPr id="4" name="Content Placeholder 3">
            <a:extLst>
              <a:ext uri="{FF2B5EF4-FFF2-40B4-BE49-F238E27FC236}">
                <a16:creationId xmlns:a16="http://schemas.microsoft.com/office/drawing/2014/main" id="{CF66E852-BB37-4E76-A68E-6319CBD656D5}"/>
              </a:ext>
            </a:extLst>
          </p:cNvPr>
          <p:cNvSpPr>
            <a:spLocks noGrp="1"/>
          </p:cNvSpPr>
          <p:nvPr>
            <p:ph sz="half" idx="2" hasCustomPrompt="1"/>
          </p:nvPr>
        </p:nvSpPr>
        <p:spPr>
          <a:xfrm>
            <a:off x="6172200" y="1825625"/>
            <a:ext cx="5181600" cy="4351338"/>
          </a:xfrm>
        </p:spPr>
        <p:txBody>
          <a:bodyPr/>
          <a:lstStyle>
            <a:lvl1pPr>
              <a:defRPr sz="1400">
                <a:solidFill>
                  <a:srgbClr val="00FF5B"/>
                </a:solidFill>
                <a:latin typeface="IBM Plex Mono" panose="020B0509050203000203" pitchFamily="49" charset="0"/>
              </a:defRPr>
            </a:lvl1pPr>
            <a:lvl2pPr>
              <a:defRPr sz="1400">
                <a:solidFill>
                  <a:srgbClr val="00FF5B"/>
                </a:solidFill>
                <a:latin typeface="IBM Plex Mono" panose="020B0509050203000203" pitchFamily="49" charset="0"/>
              </a:defRPr>
            </a:lvl2pPr>
            <a:lvl3pPr>
              <a:defRPr sz="1400">
                <a:solidFill>
                  <a:srgbClr val="00FF5B"/>
                </a:solidFill>
                <a:latin typeface="IBM Plex Mono" panose="020B0509050203000203" pitchFamily="49" charset="0"/>
              </a:defRPr>
            </a:lvl3pPr>
            <a:lvl4pPr>
              <a:defRPr sz="1400">
                <a:solidFill>
                  <a:srgbClr val="00FF5B"/>
                </a:solidFill>
                <a:latin typeface="IBM Plex Mono" panose="020B0509050203000203" pitchFamily="49" charset="0"/>
              </a:defRPr>
            </a:lvl4pPr>
            <a:lvl5pPr>
              <a:defRPr sz="1400">
                <a:solidFill>
                  <a:srgbClr val="00FF5B"/>
                </a:solidFill>
                <a:latin typeface="IBM Plex Mono" panose="020B0509050203000203" pitchFamily="49" charset="0"/>
              </a:defRPr>
            </a:lvl5pPr>
          </a:lstStyle>
          <a:p>
            <a:pPr lvl="0"/>
            <a:r>
              <a:rPr lang="en-US" dirty="0"/>
              <a:t>Edit Master text styles</a:t>
            </a:r>
          </a:p>
        </p:txBody>
      </p:sp>
      <p:sp>
        <p:nvSpPr>
          <p:cNvPr id="7" name="Slide Number Placeholder 6">
            <a:extLst>
              <a:ext uri="{FF2B5EF4-FFF2-40B4-BE49-F238E27FC236}">
                <a16:creationId xmlns:a16="http://schemas.microsoft.com/office/drawing/2014/main" id="{AF7E47E7-1A37-491C-92A1-09D7B3DAEF6F}"/>
              </a:ext>
            </a:extLst>
          </p:cNvPr>
          <p:cNvSpPr>
            <a:spLocks noGrp="1"/>
          </p:cNvSpPr>
          <p:nvPr>
            <p:ph type="sldNum" sz="quarter" idx="12"/>
          </p:nvPr>
        </p:nvSpPr>
        <p:spPr/>
        <p:txBody>
          <a:bodyPr rIns="0"/>
          <a:lstStyle/>
          <a:p>
            <a:fld id="{5D1CA2A3-E136-4111-AE75-74FFD3CDDD2E}" type="slidenum">
              <a:rPr lang="fr-FR" smtClean="0"/>
              <a:t>‹Nr.›</a:t>
            </a:fld>
            <a:endParaRPr lang="fr-FR"/>
          </a:p>
        </p:txBody>
      </p:sp>
      <p:sp>
        <p:nvSpPr>
          <p:cNvPr id="14" name="Text Placeholder 2">
            <a:extLst>
              <a:ext uri="{FF2B5EF4-FFF2-40B4-BE49-F238E27FC236}">
                <a16:creationId xmlns:a16="http://schemas.microsoft.com/office/drawing/2014/main" id="{5811DCE4-75BB-4253-A092-50778DFFD4B0}"/>
              </a:ext>
            </a:extLst>
          </p:cNvPr>
          <p:cNvSpPr>
            <a:spLocks noGrp="1"/>
          </p:cNvSpPr>
          <p:nvPr>
            <p:ph type="body" idx="13" hasCustomPrompt="1"/>
          </p:nvPr>
        </p:nvSpPr>
        <p:spPr>
          <a:xfrm>
            <a:off x="831850" y="149486"/>
            <a:ext cx="10515600" cy="409044"/>
          </a:xfrm>
        </p:spPr>
        <p:txBody>
          <a:bodyPr anchor="b"/>
          <a:lstStyle>
            <a:lvl1pPr marL="0" indent="0">
              <a:buNone/>
              <a:defRPr sz="1600" b="1">
                <a:solidFill>
                  <a:srgbClr val="262626"/>
                </a:solidFill>
                <a:latin typeface="IBM Plex Mono Light" panose="020B0409050203000203"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20" name="Straight Connector 19">
            <a:extLst>
              <a:ext uri="{FF2B5EF4-FFF2-40B4-BE49-F238E27FC236}">
                <a16:creationId xmlns:a16="http://schemas.microsoft.com/office/drawing/2014/main" id="{3EAE75A2-527D-4743-85A5-C0F06E277142}"/>
              </a:ext>
            </a:extLst>
          </p:cNvPr>
          <p:cNvCxnSpPr>
            <a:cxnSpLocks/>
          </p:cNvCxnSpPr>
          <p:nvPr userDrawn="1"/>
        </p:nvCxnSpPr>
        <p:spPr>
          <a:xfrm>
            <a:off x="831850" y="628650"/>
            <a:ext cx="10521950" cy="0"/>
          </a:xfrm>
          <a:prstGeom prst="line">
            <a:avLst/>
          </a:prstGeom>
          <a:ln w="25400">
            <a:solidFill>
              <a:srgbClr val="26262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1D6D16E-7237-47CB-8E94-79EA0A728238}"/>
              </a:ext>
            </a:extLst>
          </p:cNvPr>
          <p:cNvCxnSpPr>
            <a:cxnSpLocks/>
          </p:cNvCxnSpPr>
          <p:nvPr userDrawn="1"/>
        </p:nvCxnSpPr>
        <p:spPr>
          <a:xfrm>
            <a:off x="6089650" y="633133"/>
            <a:ext cx="5257800" cy="0"/>
          </a:xfrm>
          <a:prstGeom prst="line">
            <a:avLst/>
          </a:prstGeom>
          <a:ln w="25400">
            <a:solidFill>
              <a:srgbClr val="00FF5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54625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Two Content">
    <p:bg>
      <p:bgPr>
        <a:solidFill>
          <a:srgbClr val="26262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DD6BB-0CE2-4BCE-9CF1-EEF1AFC11A46}"/>
              </a:ext>
            </a:extLst>
          </p:cNvPr>
          <p:cNvSpPr>
            <a:spLocks noGrp="1"/>
          </p:cNvSpPr>
          <p:nvPr>
            <p:ph type="title"/>
          </p:nvPr>
        </p:nvSpPr>
        <p:spPr>
          <a:xfrm>
            <a:off x="838200" y="708016"/>
            <a:ext cx="5181600" cy="982672"/>
          </a:xfrm>
        </p:spPr>
        <p:txBody>
          <a:bodyPr>
            <a:noAutofit/>
          </a:bodyPr>
          <a:lstStyle>
            <a:lvl1pPr>
              <a:defRPr sz="2800" b="0">
                <a:solidFill>
                  <a:srgbClr val="262626"/>
                </a:solidFill>
              </a:defRPr>
            </a:lvl1pPr>
          </a:lstStyle>
          <a:p>
            <a:r>
              <a:rPr lang="en-US" dirty="0"/>
              <a:t>Click to edit Master title style</a:t>
            </a:r>
            <a:endParaRPr lang="fr-FR" dirty="0"/>
          </a:p>
        </p:txBody>
      </p:sp>
      <p:sp>
        <p:nvSpPr>
          <p:cNvPr id="3" name="Content Placeholder 2">
            <a:extLst>
              <a:ext uri="{FF2B5EF4-FFF2-40B4-BE49-F238E27FC236}">
                <a16:creationId xmlns:a16="http://schemas.microsoft.com/office/drawing/2014/main" id="{165C36BE-31CD-4121-96E8-1BFB0F66F2F4}"/>
              </a:ext>
            </a:extLst>
          </p:cNvPr>
          <p:cNvSpPr>
            <a:spLocks noGrp="1"/>
          </p:cNvSpPr>
          <p:nvPr>
            <p:ph sz="half" idx="1" hasCustomPrompt="1"/>
          </p:nvPr>
        </p:nvSpPr>
        <p:spPr>
          <a:xfrm>
            <a:off x="838200" y="1825625"/>
            <a:ext cx="5181600" cy="4351338"/>
          </a:xfrm>
        </p:spPr>
        <p:txBody>
          <a:bodyPr vert="horz" wrap="square" lIns="91440" tIns="45720" rIns="91440" bIns="45720" rtlCol="0">
            <a:noAutofit/>
          </a:bodyPr>
          <a:lstStyle>
            <a:lvl1pPr>
              <a:defRPr lang="en-US" sz="1400">
                <a:solidFill>
                  <a:srgbClr val="262626"/>
                </a:solidFill>
                <a:latin typeface="IBM Plex Mono" panose="020B0509050203000203" pitchFamily="49" charset="0"/>
              </a:defRPr>
            </a:lvl1pPr>
            <a:lvl2pPr>
              <a:defRPr lang="en-US"/>
            </a:lvl2pPr>
            <a:lvl3pPr>
              <a:defRPr lang="en-US"/>
            </a:lvl3pPr>
            <a:lvl4pPr>
              <a:defRPr lang="en-US"/>
            </a:lvl4pPr>
            <a:lvl5pPr>
              <a:defRPr lang="fr-FR"/>
            </a:lvl5pPr>
          </a:lstStyle>
          <a:p>
            <a:pPr marL="0" lvl="0" indent="0">
              <a:lnSpc>
                <a:spcPct val="150000"/>
              </a:lnSpc>
              <a:spcBef>
                <a:spcPts val="0"/>
              </a:spcBef>
              <a:spcAft>
                <a:spcPts val="1200"/>
              </a:spcAft>
              <a:buNone/>
            </a:pPr>
            <a:r>
              <a:rPr lang="en-US" dirty="0"/>
              <a:t>Edit Master text styles</a:t>
            </a:r>
          </a:p>
        </p:txBody>
      </p:sp>
      <p:sp>
        <p:nvSpPr>
          <p:cNvPr id="4" name="Content Placeholder 3">
            <a:extLst>
              <a:ext uri="{FF2B5EF4-FFF2-40B4-BE49-F238E27FC236}">
                <a16:creationId xmlns:a16="http://schemas.microsoft.com/office/drawing/2014/main" id="{CF66E852-BB37-4E76-A68E-6319CBD656D5}"/>
              </a:ext>
            </a:extLst>
          </p:cNvPr>
          <p:cNvSpPr>
            <a:spLocks noGrp="1"/>
          </p:cNvSpPr>
          <p:nvPr>
            <p:ph sz="half" idx="2" hasCustomPrompt="1"/>
          </p:nvPr>
        </p:nvSpPr>
        <p:spPr>
          <a:xfrm>
            <a:off x="6172200" y="1825625"/>
            <a:ext cx="5181600" cy="4351338"/>
          </a:xfrm>
        </p:spPr>
        <p:txBody>
          <a:bodyPr/>
          <a:lstStyle>
            <a:lvl1pPr>
              <a:defRPr sz="1400">
                <a:solidFill>
                  <a:srgbClr val="00FF5B"/>
                </a:solidFill>
                <a:latin typeface="IBM Plex Mono" panose="020B0509050203000203" pitchFamily="49" charset="0"/>
              </a:defRPr>
            </a:lvl1pPr>
            <a:lvl2pPr>
              <a:defRPr sz="1400">
                <a:solidFill>
                  <a:srgbClr val="00FF5B"/>
                </a:solidFill>
                <a:latin typeface="IBM Plex Mono" panose="020B0509050203000203" pitchFamily="49" charset="0"/>
              </a:defRPr>
            </a:lvl2pPr>
            <a:lvl3pPr>
              <a:defRPr sz="1400">
                <a:solidFill>
                  <a:srgbClr val="00FF5B"/>
                </a:solidFill>
                <a:latin typeface="IBM Plex Mono" panose="020B0509050203000203" pitchFamily="49" charset="0"/>
              </a:defRPr>
            </a:lvl3pPr>
            <a:lvl4pPr>
              <a:defRPr sz="1400">
                <a:solidFill>
                  <a:srgbClr val="00FF5B"/>
                </a:solidFill>
                <a:latin typeface="IBM Plex Mono" panose="020B0509050203000203" pitchFamily="49" charset="0"/>
              </a:defRPr>
            </a:lvl4pPr>
            <a:lvl5pPr>
              <a:defRPr sz="1400">
                <a:solidFill>
                  <a:srgbClr val="00FF5B"/>
                </a:solidFill>
                <a:latin typeface="IBM Plex Mono" panose="020B0509050203000203" pitchFamily="49" charset="0"/>
              </a:defRPr>
            </a:lvl5pPr>
          </a:lstStyle>
          <a:p>
            <a:pPr lvl="0"/>
            <a:r>
              <a:rPr lang="en-US" dirty="0"/>
              <a:t>Edit Master text styles</a:t>
            </a:r>
          </a:p>
        </p:txBody>
      </p:sp>
      <p:sp>
        <p:nvSpPr>
          <p:cNvPr id="7" name="Slide Number Placeholder 6">
            <a:extLst>
              <a:ext uri="{FF2B5EF4-FFF2-40B4-BE49-F238E27FC236}">
                <a16:creationId xmlns:a16="http://schemas.microsoft.com/office/drawing/2014/main" id="{AF7E47E7-1A37-491C-92A1-09D7B3DAEF6F}"/>
              </a:ext>
            </a:extLst>
          </p:cNvPr>
          <p:cNvSpPr>
            <a:spLocks noGrp="1"/>
          </p:cNvSpPr>
          <p:nvPr>
            <p:ph type="sldNum" sz="quarter" idx="12"/>
          </p:nvPr>
        </p:nvSpPr>
        <p:spPr/>
        <p:txBody>
          <a:bodyPr rIns="0"/>
          <a:lstStyle/>
          <a:p>
            <a:fld id="{5D1CA2A3-E136-4111-AE75-74FFD3CDDD2E}" type="slidenum">
              <a:rPr lang="fr-FR" smtClean="0"/>
              <a:t>‹Nr.›</a:t>
            </a:fld>
            <a:endParaRPr lang="fr-FR"/>
          </a:p>
        </p:txBody>
      </p:sp>
      <p:sp>
        <p:nvSpPr>
          <p:cNvPr id="14" name="Text Placeholder 2">
            <a:extLst>
              <a:ext uri="{FF2B5EF4-FFF2-40B4-BE49-F238E27FC236}">
                <a16:creationId xmlns:a16="http://schemas.microsoft.com/office/drawing/2014/main" id="{5811DCE4-75BB-4253-A092-50778DFFD4B0}"/>
              </a:ext>
            </a:extLst>
          </p:cNvPr>
          <p:cNvSpPr>
            <a:spLocks noGrp="1"/>
          </p:cNvSpPr>
          <p:nvPr>
            <p:ph type="body" idx="13" hasCustomPrompt="1"/>
          </p:nvPr>
        </p:nvSpPr>
        <p:spPr>
          <a:xfrm>
            <a:off x="831850" y="149486"/>
            <a:ext cx="10515600" cy="409044"/>
          </a:xfrm>
        </p:spPr>
        <p:txBody>
          <a:bodyPr anchor="b"/>
          <a:lstStyle>
            <a:lvl1pPr marL="0" indent="0">
              <a:buNone/>
              <a:defRPr sz="1600" b="1">
                <a:solidFill>
                  <a:srgbClr val="262626"/>
                </a:solidFill>
                <a:latin typeface="IBM Plex Mono Light" panose="020B0409050203000203"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20" name="Straight Connector 19">
            <a:extLst>
              <a:ext uri="{FF2B5EF4-FFF2-40B4-BE49-F238E27FC236}">
                <a16:creationId xmlns:a16="http://schemas.microsoft.com/office/drawing/2014/main" id="{3EAE75A2-527D-4743-85A5-C0F06E277142}"/>
              </a:ext>
            </a:extLst>
          </p:cNvPr>
          <p:cNvCxnSpPr>
            <a:cxnSpLocks/>
          </p:cNvCxnSpPr>
          <p:nvPr userDrawn="1"/>
        </p:nvCxnSpPr>
        <p:spPr>
          <a:xfrm>
            <a:off x="831850" y="628650"/>
            <a:ext cx="3510000" cy="0"/>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60A29F8-FFF1-4BCC-95F1-BF6BCB7929B2}"/>
              </a:ext>
            </a:extLst>
          </p:cNvPr>
          <p:cNvCxnSpPr>
            <a:cxnSpLocks/>
          </p:cNvCxnSpPr>
          <p:nvPr userDrawn="1"/>
        </p:nvCxnSpPr>
        <p:spPr>
          <a:xfrm>
            <a:off x="4334650" y="628650"/>
            <a:ext cx="3510000" cy="0"/>
          </a:xfrm>
          <a:prstGeom prst="line">
            <a:avLst/>
          </a:prstGeom>
          <a:ln w="25400">
            <a:solidFill>
              <a:srgbClr val="00FF5B"/>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4E0099A-EC19-41A0-B2D1-01345583FAE0}"/>
              </a:ext>
            </a:extLst>
          </p:cNvPr>
          <p:cNvCxnSpPr>
            <a:cxnSpLocks/>
          </p:cNvCxnSpPr>
          <p:nvPr userDrawn="1"/>
        </p:nvCxnSpPr>
        <p:spPr>
          <a:xfrm>
            <a:off x="7843800" y="628650"/>
            <a:ext cx="3510000" cy="0"/>
          </a:xfrm>
          <a:prstGeom prst="line">
            <a:avLst/>
          </a:prstGeom>
          <a:ln w="25400">
            <a:solidFill>
              <a:srgbClr val="007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3682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A20FF-609D-4BEB-BF45-BA2AC1C6FF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02CE6D-86CE-4017-97C6-C220D768C1A9}"/>
              </a:ext>
            </a:extLst>
          </p:cNvPr>
          <p:cNvSpPr>
            <a:spLocks noGrp="1"/>
          </p:cNvSpPr>
          <p:nvPr>
            <p:ph type="dt" sz="half" idx="10"/>
          </p:nvPr>
        </p:nvSpPr>
        <p:spPr/>
        <p:txBody>
          <a:bodyPr/>
          <a:lstStyle/>
          <a:p>
            <a:endParaRPr lang="fr-FR" dirty="0"/>
          </a:p>
        </p:txBody>
      </p:sp>
      <p:sp>
        <p:nvSpPr>
          <p:cNvPr id="4" name="Footer Placeholder 3">
            <a:extLst>
              <a:ext uri="{FF2B5EF4-FFF2-40B4-BE49-F238E27FC236}">
                <a16:creationId xmlns:a16="http://schemas.microsoft.com/office/drawing/2014/main" id="{F74BD78F-C910-422B-BC7A-0187280D089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1138F3A-3B36-4A36-854A-EAC01306E619}"/>
              </a:ext>
            </a:extLst>
          </p:cNvPr>
          <p:cNvSpPr>
            <a:spLocks noGrp="1"/>
          </p:cNvSpPr>
          <p:nvPr>
            <p:ph type="sldNum" sz="quarter" idx="12"/>
          </p:nvPr>
        </p:nvSpPr>
        <p:spPr/>
        <p:txBody>
          <a:bodyPr/>
          <a:lstStyle/>
          <a:p>
            <a:fld id="{5D1CA2A3-E136-4111-AE75-74FFD3CDDD2E}" type="slidenum">
              <a:rPr lang="fr-FR" smtClean="0"/>
              <a:t>‹Nr.›</a:t>
            </a:fld>
            <a:endParaRPr lang="fr-FR"/>
          </a:p>
        </p:txBody>
      </p:sp>
    </p:spTree>
    <p:extLst>
      <p:ext uri="{BB962C8B-B14F-4D97-AF65-F5344CB8AC3E}">
        <p14:creationId xmlns:p14="http://schemas.microsoft.com/office/powerpoint/2010/main" val="965414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Title and Content">
    <p:bg>
      <p:bgPr>
        <a:solidFill>
          <a:srgbClr val="26262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1747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rgbClr val="00FF5B"/>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7231A8F-A543-4871-8E84-E79F76AA06DE}"/>
              </a:ext>
            </a:extLst>
          </p:cNvPr>
          <p:cNvGrpSpPr/>
          <p:nvPr userDrawn="1"/>
        </p:nvGrpSpPr>
        <p:grpSpPr>
          <a:xfrm>
            <a:off x="4854337" y="5354469"/>
            <a:ext cx="2426400" cy="2425474"/>
            <a:chOff x="4291840" y="4791638"/>
            <a:chExt cx="3549031" cy="3551136"/>
          </a:xfrm>
        </p:grpSpPr>
        <p:pic>
          <p:nvPicPr>
            <p:cNvPr id="23" name="Graphic 22">
              <a:extLst>
                <a:ext uri="{FF2B5EF4-FFF2-40B4-BE49-F238E27FC236}">
                  <a16:creationId xmlns:a16="http://schemas.microsoft.com/office/drawing/2014/main" id="{14BFB715-C500-4AE8-A6D1-BDCE4386AF4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21634" y="4823537"/>
              <a:ext cx="3519237" cy="3519237"/>
            </a:xfrm>
            <a:prstGeom prst="rect">
              <a:avLst/>
            </a:prstGeom>
          </p:spPr>
        </p:pic>
        <p:pic>
          <p:nvPicPr>
            <p:cNvPr id="24" name="Graphic 23">
              <a:extLst>
                <a:ext uri="{FF2B5EF4-FFF2-40B4-BE49-F238E27FC236}">
                  <a16:creationId xmlns:a16="http://schemas.microsoft.com/office/drawing/2014/main" id="{818B942C-CFEA-4BA9-AECC-42761FE5CC4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91840" y="4791638"/>
              <a:ext cx="3517200" cy="3517200"/>
            </a:xfrm>
            <a:prstGeom prst="rect">
              <a:avLst/>
            </a:prstGeom>
          </p:spPr>
        </p:pic>
      </p:grpSp>
      <p:pic>
        <p:nvPicPr>
          <p:cNvPr id="47" name="Graphic 46">
            <a:extLst>
              <a:ext uri="{FF2B5EF4-FFF2-40B4-BE49-F238E27FC236}">
                <a16:creationId xmlns:a16="http://schemas.microsoft.com/office/drawing/2014/main" id="{33DC6D74-1A99-416E-BF11-51E2EE4D557E}"/>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4793" y="5186829"/>
            <a:ext cx="1670400" cy="1670400"/>
          </a:xfrm>
          <a:prstGeom prst="rect">
            <a:avLst/>
          </a:prstGeom>
        </p:spPr>
      </p:pic>
      <p:pic>
        <p:nvPicPr>
          <p:cNvPr id="41" name="Graphic 40">
            <a:extLst>
              <a:ext uri="{FF2B5EF4-FFF2-40B4-BE49-F238E27FC236}">
                <a16:creationId xmlns:a16="http://schemas.microsoft.com/office/drawing/2014/main" id="{D76E63E4-01F1-45C9-AE28-1D3C167F147B}"/>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534349" y="5119078"/>
            <a:ext cx="2444400" cy="2444400"/>
          </a:xfrm>
          <a:prstGeom prst="rect">
            <a:avLst/>
          </a:prstGeom>
        </p:spPr>
      </p:pic>
      <p:sp>
        <p:nvSpPr>
          <p:cNvPr id="2" name="Title 1">
            <a:extLst>
              <a:ext uri="{FF2B5EF4-FFF2-40B4-BE49-F238E27FC236}">
                <a16:creationId xmlns:a16="http://schemas.microsoft.com/office/drawing/2014/main" id="{7D9D18D1-469F-4D7C-92E3-F0645F1ADE8B}"/>
              </a:ext>
            </a:extLst>
          </p:cNvPr>
          <p:cNvSpPr>
            <a:spLocks noGrp="1"/>
          </p:cNvSpPr>
          <p:nvPr>
            <p:ph type="title"/>
          </p:nvPr>
        </p:nvSpPr>
        <p:spPr>
          <a:xfrm>
            <a:off x="831850" y="933461"/>
            <a:ext cx="5264150" cy="1195224"/>
          </a:xfrm>
        </p:spPr>
        <p:txBody>
          <a:bodyPr anchor="b">
            <a:normAutofit/>
          </a:bodyPr>
          <a:lstStyle>
            <a:lvl1pPr>
              <a:defRPr sz="3600" b="1">
                <a:solidFill>
                  <a:srgbClr val="262626"/>
                </a:solidFill>
              </a:defRPr>
            </a:lvl1pPr>
          </a:lstStyle>
          <a:p>
            <a:r>
              <a:rPr lang="en-US" dirty="0"/>
              <a:t>Click to edit Master title style</a:t>
            </a:r>
            <a:endParaRPr lang="fr-FR" dirty="0"/>
          </a:p>
        </p:txBody>
      </p:sp>
      <p:sp>
        <p:nvSpPr>
          <p:cNvPr id="3" name="Text Placeholder 2">
            <a:extLst>
              <a:ext uri="{FF2B5EF4-FFF2-40B4-BE49-F238E27FC236}">
                <a16:creationId xmlns:a16="http://schemas.microsoft.com/office/drawing/2014/main" id="{9F63A31E-3E52-4247-ADC0-D5E43865B1EB}"/>
              </a:ext>
            </a:extLst>
          </p:cNvPr>
          <p:cNvSpPr>
            <a:spLocks noGrp="1"/>
          </p:cNvSpPr>
          <p:nvPr>
            <p:ph type="body" idx="1"/>
          </p:nvPr>
        </p:nvSpPr>
        <p:spPr>
          <a:xfrm>
            <a:off x="831850" y="2175122"/>
            <a:ext cx="10515600" cy="3157357"/>
          </a:xfrm>
        </p:spPr>
        <p:txBody>
          <a:bodyPr/>
          <a:lstStyle>
            <a:lvl1pPr marL="0" indent="0">
              <a:lnSpc>
                <a:spcPct val="150000"/>
              </a:lnSpc>
              <a:spcBef>
                <a:spcPts val="0"/>
              </a:spcBef>
              <a:spcAft>
                <a:spcPts val="1200"/>
              </a:spcAft>
              <a:buNone/>
              <a:defRPr sz="1400">
                <a:solidFill>
                  <a:srgbClr val="262626"/>
                </a:solidFill>
                <a:latin typeface="IBM Plex Mono" panose="020B0509050203000203"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6" name="Slide Number Placeholder 5">
            <a:extLst>
              <a:ext uri="{FF2B5EF4-FFF2-40B4-BE49-F238E27FC236}">
                <a16:creationId xmlns:a16="http://schemas.microsoft.com/office/drawing/2014/main" id="{21BA8FB9-046C-416E-93B7-1A0D31EA33A7}"/>
              </a:ext>
            </a:extLst>
          </p:cNvPr>
          <p:cNvSpPr>
            <a:spLocks noGrp="1"/>
          </p:cNvSpPr>
          <p:nvPr>
            <p:ph type="sldNum" sz="quarter" idx="12"/>
          </p:nvPr>
        </p:nvSpPr>
        <p:spPr/>
        <p:txBody>
          <a:bodyPr/>
          <a:lstStyle/>
          <a:p>
            <a:fld id="{5D1CA2A3-E136-4111-AE75-74FFD3CDDD2E}" type="slidenum">
              <a:rPr lang="fr-FR" smtClean="0"/>
              <a:t>‹Nr.›</a:t>
            </a:fld>
            <a:endParaRPr lang="fr-FR"/>
          </a:p>
        </p:txBody>
      </p:sp>
      <p:pic>
        <p:nvPicPr>
          <p:cNvPr id="42" name="Graphic 41">
            <a:extLst>
              <a:ext uri="{FF2B5EF4-FFF2-40B4-BE49-F238E27FC236}">
                <a16:creationId xmlns:a16="http://schemas.microsoft.com/office/drawing/2014/main" id="{A3AD98E1-3C2D-4194-A077-678135330645}"/>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72885" y="5707409"/>
            <a:ext cx="1378800" cy="1378800"/>
          </a:xfrm>
          <a:prstGeom prst="rect">
            <a:avLst/>
          </a:prstGeom>
        </p:spPr>
      </p:pic>
      <p:pic>
        <p:nvPicPr>
          <p:cNvPr id="43" name="Graphic 42">
            <a:extLst>
              <a:ext uri="{FF2B5EF4-FFF2-40B4-BE49-F238E27FC236}">
                <a16:creationId xmlns:a16="http://schemas.microsoft.com/office/drawing/2014/main" id="{95F4F30A-D6A8-44EF-B87B-A111899AC73E}"/>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004932" y="5479186"/>
            <a:ext cx="716400" cy="716400"/>
          </a:xfrm>
          <a:prstGeom prst="rect">
            <a:avLst/>
          </a:prstGeom>
        </p:spPr>
      </p:pic>
      <p:pic>
        <p:nvPicPr>
          <p:cNvPr id="44" name="Graphic 43">
            <a:extLst>
              <a:ext uri="{FF2B5EF4-FFF2-40B4-BE49-F238E27FC236}">
                <a16:creationId xmlns:a16="http://schemas.microsoft.com/office/drawing/2014/main" id="{077D210C-82E5-4171-BB0E-E3A6AC505DDC}"/>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054069" y="5793425"/>
            <a:ext cx="716400" cy="716400"/>
          </a:xfrm>
          <a:prstGeom prst="rect">
            <a:avLst/>
          </a:prstGeom>
        </p:spPr>
      </p:pic>
      <p:pic>
        <p:nvPicPr>
          <p:cNvPr id="45" name="Graphic 44">
            <a:extLst>
              <a:ext uri="{FF2B5EF4-FFF2-40B4-BE49-F238E27FC236}">
                <a16:creationId xmlns:a16="http://schemas.microsoft.com/office/drawing/2014/main" id="{A9B1BD3F-988A-42B6-8192-CDF883BD0A1F}"/>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881286" y="4023870"/>
            <a:ext cx="1836000" cy="1836000"/>
          </a:xfrm>
          <a:prstGeom prst="rect">
            <a:avLst/>
          </a:prstGeom>
        </p:spPr>
      </p:pic>
      <p:pic>
        <p:nvPicPr>
          <p:cNvPr id="48" name="Graphic 47">
            <a:extLst>
              <a:ext uri="{FF2B5EF4-FFF2-40B4-BE49-F238E27FC236}">
                <a16:creationId xmlns:a16="http://schemas.microsoft.com/office/drawing/2014/main" id="{1F0EEF82-A8BD-40A2-B174-3EFF936F5915}"/>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333430" y="5660972"/>
            <a:ext cx="716400" cy="716400"/>
          </a:xfrm>
          <a:prstGeom prst="rect">
            <a:avLst/>
          </a:prstGeom>
        </p:spPr>
      </p:pic>
      <p:pic>
        <p:nvPicPr>
          <p:cNvPr id="50" name="Graphic 49">
            <a:extLst>
              <a:ext uri="{FF2B5EF4-FFF2-40B4-BE49-F238E27FC236}">
                <a16:creationId xmlns:a16="http://schemas.microsoft.com/office/drawing/2014/main" id="{99272D8E-D623-49B4-9D14-A0F7E7871901}"/>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06371" y="5423157"/>
            <a:ext cx="716400" cy="716400"/>
          </a:xfrm>
          <a:prstGeom prst="rect">
            <a:avLst/>
          </a:prstGeom>
        </p:spPr>
      </p:pic>
      <p:sp>
        <p:nvSpPr>
          <p:cNvPr id="57" name="Text Placeholder 2">
            <a:extLst>
              <a:ext uri="{FF2B5EF4-FFF2-40B4-BE49-F238E27FC236}">
                <a16:creationId xmlns:a16="http://schemas.microsoft.com/office/drawing/2014/main" id="{B80E7A78-9C62-454C-AF02-A086700DBB22}"/>
              </a:ext>
            </a:extLst>
          </p:cNvPr>
          <p:cNvSpPr>
            <a:spLocks noGrp="1"/>
          </p:cNvSpPr>
          <p:nvPr>
            <p:ph type="body" idx="13" hasCustomPrompt="1"/>
          </p:nvPr>
        </p:nvSpPr>
        <p:spPr>
          <a:xfrm>
            <a:off x="831850" y="149486"/>
            <a:ext cx="10515600" cy="409044"/>
          </a:xfrm>
        </p:spPr>
        <p:txBody>
          <a:bodyPr anchor="b"/>
          <a:lstStyle>
            <a:lvl1pPr marL="0" indent="0">
              <a:buNone/>
              <a:defRPr sz="1600" b="1">
                <a:solidFill>
                  <a:srgbClr val="262626"/>
                </a:solidFill>
                <a:latin typeface="IBM Plex Mono Light" panose="020B0409050203000203"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18" name="Straight Connector 17">
            <a:extLst>
              <a:ext uri="{FF2B5EF4-FFF2-40B4-BE49-F238E27FC236}">
                <a16:creationId xmlns:a16="http://schemas.microsoft.com/office/drawing/2014/main" id="{20A03C5D-CCB0-486F-BABC-FFBA474DF5AF}"/>
              </a:ext>
            </a:extLst>
          </p:cNvPr>
          <p:cNvCxnSpPr>
            <a:cxnSpLocks/>
          </p:cNvCxnSpPr>
          <p:nvPr userDrawn="1"/>
        </p:nvCxnSpPr>
        <p:spPr>
          <a:xfrm>
            <a:off x="831850" y="628650"/>
            <a:ext cx="10521950" cy="0"/>
          </a:xfrm>
          <a:prstGeom prst="line">
            <a:avLst/>
          </a:prstGeom>
          <a:ln w="25400">
            <a:solidFill>
              <a:srgbClr val="2626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4832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rgbClr val="262626"/>
        </a:solidFill>
        <a:effectLst/>
      </p:bgPr>
    </p:bg>
    <p:spTree>
      <p:nvGrpSpPr>
        <p:cNvPr id="1" name=""/>
        <p:cNvGrpSpPr/>
        <p:nvPr/>
      </p:nvGrpSpPr>
      <p:grpSpPr>
        <a:xfrm>
          <a:off x="0" y="0"/>
          <a:ext cx="0" cy="0"/>
          <a:chOff x="0" y="0"/>
          <a:chExt cx="0" cy="0"/>
        </a:xfrm>
      </p:grpSpPr>
      <p:pic>
        <p:nvPicPr>
          <p:cNvPr id="25" name="Graphic 24">
            <a:extLst>
              <a:ext uri="{FF2B5EF4-FFF2-40B4-BE49-F238E27FC236}">
                <a16:creationId xmlns:a16="http://schemas.microsoft.com/office/drawing/2014/main" id="{15734CD5-FD16-4B32-93F8-77B3061D04D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98865" y="3929918"/>
            <a:ext cx="3252851" cy="3252851"/>
          </a:xfrm>
          <a:prstGeom prst="rect">
            <a:avLst/>
          </a:prstGeom>
        </p:spPr>
      </p:pic>
      <p:sp>
        <p:nvSpPr>
          <p:cNvPr id="6" name="Slide Number Placeholder 5">
            <a:extLst>
              <a:ext uri="{FF2B5EF4-FFF2-40B4-BE49-F238E27FC236}">
                <a16:creationId xmlns:a16="http://schemas.microsoft.com/office/drawing/2014/main" id="{21BA8FB9-046C-416E-93B7-1A0D31EA33A7}"/>
              </a:ext>
            </a:extLst>
          </p:cNvPr>
          <p:cNvSpPr>
            <a:spLocks noGrp="1"/>
          </p:cNvSpPr>
          <p:nvPr>
            <p:ph type="sldNum" sz="quarter" idx="12"/>
          </p:nvPr>
        </p:nvSpPr>
        <p:spPr/>
        <p:txBody>
          <a:bodyPr/>
          <a:lstStyle/>
          <a:p>
            <a:fld id="{5D1CA2A3-E136-4111-AE75-74FFD3CDDD2E}" type="slidenum">
              <a:rPr lang="fr-FR" smtClean="0"/>
              <a:t>‹Nr.›</a:t>
            </a:fld>
            <a:endParaRPr lang="fr-FR"/>
          </a:p>
        </p:txBody>
      </p:sp>
      <p:pic>
        <p:nvPicPr>
          <p:cNvPr id="22" name="Graphic 21">
            <a:extLst>
              <a:ext uri="{FF2B5EF4-FFF2-40B4-BE49-F238E27FC236}">
                <a16:creationId xmlns:a16="http://schemas.microsoft.com/office/drawing/2014/main" id="{A7691794-F862-4CB6-8CD0-0628CBC6A2B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43577" y="5180912"/>
            <a:ext cx="2443915" cy="2443915"/>
          </a:xfrm>
          <a:prstGeom prst="rect">
            <a:avLst/>
          </a:prstGeom>
        </p:spPr>
      </p:pic>
      <p:pic>
        <p:nvPicPr>
          <p:cNvPr id="23" name="Graphic 22">
            <a:extLst>
              <a:ext uri="{FF2B5EF4-FFF2-40B4-BE49-F238E27FC236}">
                <a16:creationId xmlns:a16="http://schemas.microsoft.com/office/drawing/2014/main" id="{B0CF2D95-81D2-4EE3-A922-6E7A449C42D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89636" y="5476200"/>
            <a:ext cx="715627" cy="715627"/>
          </a:xfrm>
          <a:prstGeom prst="rect">
            <a:avLst/>
          </a:prstGeom>
        </p:spPr>
      </p:pic>
      <p:pic>
        <p:nvPicPr>
          <p:cNvPr id="24" name="Graphic 23">
            <a:extLst>
              <a:ext uri="{FF2B5EF4-FFF2-40B4-BE49-F238E27FC236}">
                <a16:creationId xmlns:a16="http://schemas.microsoft.com/office/drawing/2014/main" id="{56FC4D28-9484-4596-858E-8C5C702BE087}"/>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07441" y="4059825"/>
            <a:ext cx="1836150" cy="1836150"/>
          </a:xfrm>
          <a:prstGeom prst="rect">
            <a:avLst/>
          </a:prstGeom>
        </p:spPr>
      </p:pic>
      <p:pic>
        <p:nvPicPr>
          <p:cNvPr id="27" name="Graphic 26">
            <a:extLst>
              <a:ext uri="{FF2B5EF4-FFF2-40B4-BE49-F238E27FC236}">
                <a16:creationId xmlns:a16="http://schemas.microsoft.com/office/drawing/2014/main" id="{CA0E1E8F-9B7C-428B-87FC-06F9B9ADD4DA}"/>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074755" y="5792234"/>
            <a:ext cx="715627" cy="715627"/>
          </a:xfrm>
          <a:prstGeom prst="rect">
            <a:avLst/>
          </a:prstGeom>
        </p:spPr>
      </p:pic>
      <p:pic>
        <p:nvPicPr>
          <p:cNvPr id="30" name="Graphic 29">
            <a:extLst>
              <a:ext uri="{FF2B5EF4-FFF2-40B4-BE49-F238E27FC236}">
                <a16:creationId xmlns:a16="http://schemas.microsoft.com/office/drawing/2014/main" id="{514C6008-138D-4546-BEAC-F14A37FE90B5}"/>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6800" y="5708719"/>
            <a:ext cx="1379528" cy="1379528"/>
          </a:xfrm>
          <a:prstGeom prst="rect">
            <a:avLst/>
          </a:prstGeom>
        </p:spPr>
      </p:pic>
      <p:pic>
        <p:nvPicPr>
          <p:cNvPr id="31" name="Graphic 30">
            <a:extLst>
              <a:ext uri="{FF2B5EF4-FFF2-40B4-BE49-F238E27FC236}">
                <a16:creationId xmlns:a16="http://schemas.microsoft.com/office/drawing/2014/main" id="{7203B7A1-3F3E-457A-ADAF-E71901BF841F}"/>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93549" y="5186290"/>
            <a:ext cx="1669091" cy="1669091"/>
          </a:xfrm>
          <a:prstGeom prst="rect">
            <a:avLst/>
          </a:prstGeom>
        </p:spPr>
      </p:pic>
      <p:pic>
        <p:nvPicPr>
          <p:cNvPr id="33" name="Graphic 32">
            <a:extLst>
              <a:ext uri="{FF2B5EF4-FFF2-40B4-BE49-F238E27FC236}">
                <a16:creationId xmlns:a16="http://schemas.microsoft.com/office/drawing/2014/main" id="{26AF6BC1-FC8F-4C44-B3BB-DF7A7F303E7D}"/>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20733" y="5663021"/>
            <a:ext cx="715627" cy="715627"/>
          </a:xfrm>
          <a:prstGeom prst="rect">
            <a:avLst/>
          </a:prstGeom>
        </p:spPr>
      </p:pic>
      <p:pic>
        <p:nvPicPr>
          <p:cNvPr id="34" name="Graphic 33">
            <a:extLst>
              <a:ext uri="{FF2B5EF4-FFF2-40B4-BE49-F238E27FC236}">
                <a16:creationId xmlns:a16="http://schemas.microsoft.com/office/drawing/2014/main" id="{69D12E05-3D73-4D45-B5FB-9EAA18D3E2B2}"/>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31234" y="5427131"/>
            <a:ext cx="715627" cy="715627"/>
          </a:xfrm>
          <a:prstGeom prst="rect">
            <a:avLst/>
          </a:prstGeom>
        </p:spPr>
      </p:pic>
      <p:sp>
        <p:nvSpPr>
          <p:cNvPr id="20" name="Title 1">
            <a:extLst>
              <a:ext uri="{FF2B5EF4-FFF2-40B4-BE49-F238E27FC236}">
                <a16:creationId xmlns:a16="http://schemas.microsoft.com/office/drawing/2014/main" id="{07F635D5-AC16-4CBB-95AA-8E7F1E8104B3}"/>
              </a:ext>
            </a:extLst>
          </p:cNvPr>
          <p:cNvSpPr>
            <a:spLocks noGrp="1"/>
          </p:cNvSpPr>
          <p:nvPr>
            <p:ph type="title"/>
          </p:nvPr>
        </p:nvSpPr>
        <p:spPr>
          <a:xfrm>
            <a:off x="831850" y="933461"/>
            <a:ext cx="5264150" cy="1195224"/>
          </a:xfrm>
        </p:spPr>
        <p:txBody>
          <a:bodyPr anchor="b">
            <a:normAutofit/>
          </a:bodyPr>
          <a:lstStyle>
            <a:lvl1pPr>
              <a:defRPr sz="3600" b="1">
                <a:solidFill>
                  <a:srgbClr val="00FF5B"/>
                </a:solidFill>
              </a:defRPr>
            </a:lvl1pPr>
          </a:lstStyle>
          <a:p>
            <a:r>
              <a:rPr lang="en-US" dirty="0"/>
              <a:t>Click to edit Master title style</a:t>
            </a:r>
            <a:endParaRPr lang="fr-FR" dirty="0"/>
          </a:p>
        </p:txBody>
      </p:sp>
      <p:sp>
        <p:nvSpPr>
          <p:cNvPr id="26" name="Text Placeholder 2">
            <a:extLst>
              <a:ext uri="{FF2B5EF4-FFF2-40B4-BE49-F238E27FC236}">
                <a16:creationId xmlns:a16="http://schemas.microsoft.com/office/drawing/2014/main" id="{582D6163-FBD8-4F43-94C6-22BCF59F44AB}"/>
              </a:ext>
            </a:extLst>
          </p:cNvPr>
          <p:cNvSpPr>
            <a:spLocks noGrp="1"/>
          </p:cNvSpPr>
          <p:nvPr>
            <p:ph type="body" idx="1"/>
          </p:nvPr>
        </p:nvSpPr>
        <p:spPr>
          <a:xfrm>
            <a:off x="831850" y="2175122"/>
            <a:ext cx="10515600" cy="3157357"/>
          </a:xfrm>
        </p:spPr>
        <p:txBody>
          <a:bodyPr vert="horz" wrap="square" lIns="91440" tIns="45720" rIns="91440" bIns="45720" rtlCol="0">
            <a:noAutofit/>
          </a:bodyPr>
          <a:lstStyle>
            <a:lvl1pPr>
              <a:defRPr lang="en-US" sz="1400">
                <a:solidFill>
                  <a:srgbClr val="00FF5B"/>
                </a:solidFill>
                <a:latin typeface="IBM Plex Mono" panose="020B0509050203000203" pitchFamily="49" charset="0"/>
              </a:defRPr>
            </a:lvl1pPr>
          </a:lstStyle>
          <a:p>
            <a:pPr marL="0" lvl="0" indent="0">
              <a:lnSpc>
                <a:spcPct val="150000"/>
              </a:lnSpc>
              <a:spcBef>
                <a:spcPts val="0"/>
              </a:spcBef>
              <a:spcAft>
                <a:spcPts val="1200"/>
              </a:spcAft>
              <a:buNone/>
            </a:pPr>
            <a:r>
              <a:rPr lang="en-US"/>
              <a:t>Edit Master text styles</a:t>
            </a:r>
          </a:p>
        </p:txBody>
      </p:sp>
      <p:sp>
        <p:nvSpPr>
          <p:cNvPr id="28" name="Text Placeholder 2">
            <a:extLst>
              <a:ext uri="{FF2B5EF4-FFF2-40B4-BE49-F238E27FC236}">
                <a16:creationId xmlns:a16="http://schemas.microsoft.com/office/drawing/2014/main" id="{21379CCA-4A4D-4428-8D63-788C930FA21E}"/>
              </a:ext>
            </a:extLst>
          </p:cNvPr>
          <p:cNvSpPr>
            <a:spLocks noGrp="1"/>
          </p:cNvSpPr>
          <p:nvPr>
            <p:ph type="body" idx="13" hasCustomPrompt="1"/>
          </p:nvPr>
        </p:nvSpPr>
        <p:spPr>
          <a:xfrm>
            <a:off x="831850" y="149486"/>
            <a:ext cx="10515600" cy="409044"/>
          </a:xfrm>
        </p:spPr>
        <p:txBody>
          <a:bodyPr anchor="b"/>
          <a:lstStyle>
            <a:lvl1pPr marL="0" indent="0">
              <a:buNone/>
              <a:defRPr sz="1600" b="1">
                <a:solidFill>
                  <a:srgbClr val="00FF5B"/>
                </a:solidFill>
                <a:latin typeface="IBM Plex Mono Light" panose="020B0409050203000203"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29" name="Straight Connector 28">
            <a:extLst>
              <a:ext uri="{FF2B5EF4-FFF2-40B4-BE49-F238E27FC236}">
                <a16:creationId xmlns:a16="http://schemas.microsoft.com/office/drawing/2014/main" id="{6BF153CF-4CBB-48A0-9DF3-4BE3487C1B84}"/>
              </a:ext>
            </a:extLst>
          </p:cNvPr>
          <p:cNvCxnSpPr>
            <a:cxnSpLocks/>
          </p:cNvCxnSpPr>
          <p:nvPr userDrawn="1"/>
        </p:nvCxnSpPr>
        <p:spPr>
          <a:xfrm>
            <a:off x="831850" y="628650"/>
            <a:ext cx="10521950" cy="0"/>
          </a:xfrm>
          <a:prstGeom prst="line">
            <a:avLst/>
          </a:prstGeom>
          <a:ln w="25400">
            <a:solidFill>
              <a:srgbClr val="00FF5B"/>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20D0BFBA-B62E-4E7A-B57E-AE602C52D361}"/>
              </a:ext>
            </a:extLst>
          </p:cNvPr>
          <p:cNvGrpSpPr/>
          <p:nvPr userDrawn="1"/>
        </p:nvGrpSpPr>
        <p:grpSpPr>
          <a:xfrm>
            <a:off x="4857970" y="5356850"/>
            <a:ext cx="2426400" cy="2426400"/>
            <a:chOff x="4291840" y="4791638"/>
            <a:chExt cx="3559016" cy="3561121"/>
          </a:xfrm>
        </p:grpSpPr>
        <p:pic>
          <p:nvPicPr>
            <p:cNvPr id="39" name="Graphic 38">
              <a:extLst>
                <a:ext uri="{FF2B5EF4-FFF2-40B4-BE49-F238E27FC236}">
                  <a16:creationId xmlns:a16="http://schemas.microsoft.com/office/drawing/2014/main" id="{C47B75C8-A9BA-467B-B34B-47E8DE7286FA}"/>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331619" y="4833522"/>
              <a:ext cx="3519237" cy="3519237"/>
            </a:xfrm>
            <a:prstGeom prst="rect">
              <a:avLst/>
            </a:prstGeom>
          </p:spPr>
        </p:pic>
        <p:pic>
          <p:nvPicPr>
            <p:cNvPr id="40" name="Graphic 39">
              <a:extLst>
                <a:ext uri="{FF2B5EF4-FFF2-40B4-BE49-F238E27FC236}">
                  <a16:creationId xmlns:a16="http://schemas.microsoft.com/office/drawing/2014/main" id="{2B74B3BC-164E-4497-A752-FAE9997C79CD}"/>
                </a:ext>
              </a:extLst>
            </p:cNvPr>
            <p:cNvPicPr>
              <a:picLocks noChangeAspect="1"/>
            </p:cNvPicPr>
            <p:nvPr userDrawn="1"/>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291840" y="4791638"/>
              <a:ext cx="3517200" cy="3517200"/>
            </a:xfrm>
            <a:prstGeom prst="rect">
              <a:avLst/>
            </a:prstGeom>
          </p:spPr>
        </p:pic>
      </p:grpSp>
    </p:spTree>
    <p:extLst>
      <p:ext uri="{BB962C8B-B14F-4D97-AF65-F5344CB8AC3E}">
        <p14:creationId xmlns:p14="http://schemas.microsoft.com/office/powerpoint/2010/main" val="692853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Section Header">
    <p:bg>
      <p:bgPr>
        <a:solidFill>
          <a:srgbClr val="262626"/>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1BA8FB9-046C-416E-93B7-1A0D31EA33A7}"/>
              </a:ext>
            </a:extLst>
          </p:cNvPr>
          <p:cNvSpPr>
            <a:spLocks noGrp="1"/>
          </p:cNvSpPr>
          <p:nvPr>
            <p:ph type="sldNum" sz="quarter" idx="12"/>
          </p:nvPr>
        </p:nvSpPr>
        <p:spPr/>
        <p:txBody>
          <a:bodyPr/>
          <a:lstStyle/>
          <a:p>
            <a:fld id="{5D1CA2A3-E136-4111-AE75-74FFD3CDDD2E}" type="slidenum">
              <a:rPr lang="fr-FR" smtClean="0"/>
              <a:t>‹Nr.›</a:t>
            </a:fld>
            <a:endParaRPr lang="fr-FR"/>
          </a:p>
        </p:txBody>
      </p:sp>
      <p:sp>
        <p:nvSpPr>
          <p:cNvPr id="20" name="Title 1">
            <a:extLst>
              <a:ext uri="{FF2B5EF4-FFF2-40B4-BE49-F238E27FC236}">
                <a16:creationId xmlns:a16="http://schemas.microsoft.com/office/drawing/2014/main" id="{07F635D5-AC16-4CBB-95AA-8E7F1E8104B3}"/>
              </a:ext>
            </a:extLst>
          </p:cNvPr>
          <p:cNvSpPr>
            <a:spLocks noGrp="1"/>
          </p:cNvSpPr>
          <p:nvPr>
            <p:ph type="title"/>
          </p:nvPr>
        </p:nvSpPr>
        <p:spPr>
          <a:xfrm>
            <a:off x="831850" y="933461"/>
            <a:ext cx="5264150" cy="1195224"/>
          </a:xfrm>
        </p:spPr>
        <p:txBody>
          <a:bodyPr anchor="b">
            <a:normAutofit/>
          </a:bodyPr>
          <a:lstStyle>
            <a:lvl1pPr>
              <a:defRPr sz="3600" b="1">
                <a:solidFill>
                  <a:srgbClr val="00FF5B"/>
                </a:solidFill>
              </a:defRPr>
            </a:lvl1pPr>
          </a:lstStyle>
          <a:p>
            <a:r>
              <a:rPr lang="en-US" dirty="0"/>
              <a:t>Click to edit Master title style</a:t>
            </a:r>
            <a:endParaRPr lang="fr-FR" dirty="0"/>
          </a:p>
        </p:txBody>
      </p:sp>
      <p:sp>
        <p:nvSpPr>
          <p:cNvPr id="26" name="Text Placeholder 2">
            <a:extLst>
              <a:ext uri="{FF2B5EF4-FFF2-40B4-BE49-F238E27FC236}">
                <a16:creationId xmlns:a16="http://schemas.microsoft.com/office/drawing/2014/main" id="{582D6163-FBD8-4F43-94C6-22BCF59F44AB}"/>
              </a:ext>
            </a:extLst>
          </p:cNvPr>
          <p:cNvSpPr>
            <a:spLocks noGrp="1"/>
          </p:cNvSpPr>
          <p:nvPr>
            <p:ph type="body" idx="1"/>
          </p:nvPr>
        </p:nvSpPr>
        <p:spPr>
          <a:xfrm>
            <a:off x="831850" y="2175122"/>
            <a:ext cx="10515600" cy="3157357"/>
          </a:xfrm>
        </p:spPr>
        <p:txBody>
          <a:bodyPr vert="horz" wrap="square" lIns="91440" tIns="45720" rIns="91440" bIns="45720" rtlCol="0">
            <a:noAutofit/>
          </a:bodyPr>
          <a:lstStyle>
            <a:lvl1pPr>
              <a:defRPr lang="en-US" sz="1400">
                <a:solidFill>
                  <a:srgbClr val="00FF5B"/>
                </a:solidFill>
                <a:latin typeface="IBM Plex Mono" panose="020B0509050203000203" pitchFamily="49" charset="0"/>
              </a:defRPr>
            </a:lvl1pPr>
          </a:lstStyle>
          <a:p>
            <a:pPr marL="0" lvl="0" indent="0">
              <a:lnSpc>
                <a:spcPct val="150000"/>
              </a:lnSpc>
              <a:spcBef>
                <a:spcPts val="0"/>
              </a:spcBef>
              <a:spcAft>
                <a:spcPts val="1200"/>
              </a:spcAft>
              <a:buNone/>
            </a:pPr>
            <a:r>
              <a:rPr lang="en-US"/>
              <a:t>Edit Master text styles</a:t>
            </a:r>
          </a:p>
        </p:txBody>
      </p:sp>
    </p:spTree>
    <p:extLst>
      <p:ext uri="{BB962C8B-B14F-4D97-AF65-F5344CB8AC3E}">
        <p14:creationId xmlns:p14="http://schemas.microsoft.com/office/powerpoint/2010/main" val="406443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FF5B"/>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D3C815C-79B7-4AE0-8462-2D99863FB1B8}"/>
              </a:ext>
            </a:extLst>
          </p:cNvPr>
          <p:cNvSpPr>
            <a:spLocks noGrp="1"/>
          </p:cNvSpPr>
          <p:nvPr>
            <p:ph type="sldNum" sz="quarter" idx="12"/>
          </p:nvPr>
        </p:nvSpPr>
        <p:spPr/>
        <p:txBody>
          <a:bodyPr/>
          <a:lstStyle/>
          <a:p>
            <a:fld id="{5D1CA2A3-E136-4111-AE75-74FFD3CDDD2E}" type="slidenum">
              <a:rPr lang="fr-FR" smtClean="0"/>
              <a:t>‹Nr.›</a:t>
            </a:fld>
            <a:endParaRPr lang="fr-FR"/>
          </a:p>
        </p:txBody>
      </p:sp>
      <p:cxnSp>
        <p:nvCxnSpPr>
          <p:cNvPr id="54" name="Straight Connector 53">
            <a:extLst>
              <a:ext uri="{FF2B5EF4-FFF2-40B4-BE49-F238E27FC236}">
                <a16:creationId xmlns:a16="http://schemas.microsoft.com/office/drawing/2014/main" id="{FD964E00-37E9-4B32-9E31-AE10E27DB692}"/>
              </a:ext>
            </a:extLst>
          </p:cNvPr>
          <p:cNvCxnSpPr>
            <a:cxnSpLocks/>
          </p:cNvCxnSpPr>
          <p:nvPr userDrawn="1"/>
        </p:nvCxnSpPr>
        <p:spPr>
          <a:xfrm>
            <a:off x="286188" y="628650"/>
            <a:ext cx="11561093" cy="0"/>
          </a:xfrm>
          <a:prstGeom prst="line">
            <a:avLst/>
          </a:prstGeom>
          <a:ln>
            <a:solidFill>
              <a:srgbClr val="00FF5B"/>
            </a:solidFill>
          </a:ln>
        </p:spPr>
        <p:style>
          <a:lnRef idx="1">
            <a:schemeClr val="accent1"/>
          </a:lnRef>
          <a:fillRef idx="0">
            <a:schemeClr val="accent1"/>
          </a:fillRef>
          <a:effectRef idx="0">
            <a:schemeClr val="accent1"/>
          </a:effectRef>
          <a:fontRef idx="minor">
            <a:schemeClr val="tx1"/>
          </a:fontRef>
        </p:style>
      </p:cxnSp>
      <p:sp>
        <p:nvSpPr>
          <p:cNvPr id="66" name="Title 1">
            <a:extLst>
              <a:ext uri="{FF2B5EF4-FFF2-40B4-BE49-F238E27FC236}">
                <a16:creationId xmlns:a16="http://schemas.microsoft.com/office/drawing/2014/main" id="{D4858DC5-9E8D-4AB7-B411-183C783B347C}"/>
              </a:ext>
            </a:extLst>
          </p:cNvPr>
          <p:cNvSpPr>
            <a:spLocks noGrp="1"/>
          </p:cNvSpPr>
          <p:nvPr>
            <p:ph type="ctrTitle"/>
          </p:nvPr>
        </p:nvSpPr>
        <p:spPr>
          <a:xfrm>
            <a:off x="838200" y="823978"/>
            <a:ext cx="7315200" cy="1741404"/>
          </a:xfrm>
        </p:spPr>
        <p:txBody>
          <a:bodyPr vert="horz" lIns="91440" tIns="45720" rIns="91440" bIns="45720" rtlCol="0" anchor="b">
            <a:normAutofit/>
          </a:bodyPr>
          <a:lstStyle>
            <a:lvl1pPr>
              <a:defRPr lang="fr-FR" sz="3600" b="1" dirty="0">
                <a:solidFill>
                  <a:srgbClr val="262626"/>
                </a:solidFill>
              </a:defRPr>
            </a:lvl1pPr>
          </a:lstStyle>
          <a:p>
            <a:pPr lvl="0"/>
            <a:r>
              <a:rPr lang="en-US" dirty="0"/>
              <a:t>Click to edit Master title style</a:t>
            </a:r>
            <a:endParaRPr lang="fr-FR" dirty="0"/>
          </a:p>
        </p:txBody>
      </p:sp>
      <p:sp>
        <p:nvSpPr>
          <p:cNvPr id="67" name="Subtitle 2">
            <a:extLst>
              <a:ext uri="{FF2B5EF4-FFF2-40B4-BE49-F238E27FC236}">
                <a16:creationId xmlns:a16="http://schemas.microsoft.com/office/drawing/2014/main" id="{0F6152F3-8876-4290-A6BA-610D3003B52A}"/>
              </a:ext>
            </a:extLst>
          </p:cNvPr>
          <p:cNvSpPr>
            <a:spLocks noGrp="1"/>
          </p:cNvSpPr>
          <p:nvPr>
            <p:ph type="subTitle" idx="1"/>
          </p:nvPr>
        </p:nvSpPr>
        <p:spPr>
          <a:xfrm>
            <a:off x="838200" y="2760709"/>
            <a:ext cx="7315200" cy="2890314"/>
          </a:xfrm>
        </p:spPr>
        <p:txBody>
          <a:bodyPr vert="horz" wrap="square" lIns="91440" tIns="45720" rIns="91440" bIns="45720" rtlCol="0">
            <a:noAutofit/>
          </a:bodyPr>
          <a:lstStyle>
            <a:lvl1pPr>
              <a:defRPr lang="fr-FR" sz="1400">
                <a:solidFill>
                  <a:srgbClr val="262626"/>
                </a:solidFill>
                <a:latin typeface="IBM Plex Mono" panose="020B0509050203000203" pitchFamily="49" charset="0"/>
              </a:defRPr>
            </a:lvl1pPr>
          </a:lstStyle>
          <a:p>
            <a:pPr marL="0" lvl="0" indent="0">
              <a:lnSpc>
                <a:spcPct val="150000"/>
              </a:lnSpc>
              <a:spcBef>
                <a:spcPts val="0"/>
              </a:spcBef>
              <a:spcAft>
                <a:spcPts val="1200"/>
              </a:spcAft>
              <a:buNone/>
            </a:pPr>
            <a:r>
              <a:rPr lang="en-US"/>
              <a:t>Click to edit Master subtitle style</a:t>
            </a:r>
            <a:endParaRPr lang="fr-FR"/>
          </a:p>
        </p:txBody>
      </p:sp>
      <p:sp>
        <p:nvSpPr>
          <p:cNvPr id="28" name="Text Placeholder 2">
            <a:extLst>
              <a:ext uri="{FF2B5EF4-FFF2-40B4-BE49-F238E27FC236}">
                <a16:creationId xmlns:a16="http://schemas.microsoft.com/office/drawing/2014/main" id="{B76BA0A8-D045-4722-8B47-DA5BF544B590}"/>
              </a:ext>
            </a:extLst>
          </p:cNvPr>
          <p:cNvSpPr>
            <a:spLocks noGrp="1"/>
          </p:cNvSpPr>
          <p:nvPr>
            <p:ph type="body" idx="13" hasCustomPrompt="1"/>
          </p:nvPr>
        </p:nvSpPr>
        <p:spPr>
          <a:xfrm>
            <a:off x="831850" y="149486"/>
            <a:ext cx="10515600" cy="409044"/>
          </a:xfrm>
        </p:spPr>
        <p:txBody>
          <a:bodyPr anchor="b"/>
          <a:lstStyle>
            <a:lvl1pPr marL="0" indent="0">
              <a:buNone/>
              <a:defRPr sz="1600" b="1">
                <a:solidFill>
                  <a:srgbClr val="262626"/>
                </a:solidFill>
                <a:latin typeface="IBM Plex Mono Light" panose="020B0409050203000203"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29" name="Straight Connector 28">
            <a:extLst>
              <a:ext uri="{FF2B5EF4-FFF2-40B4-BE49-F238E27FC236}">
                <a16:creationId xmlns:a16="http://schemas.microsoft.com/office/drawing/2014/main" id="{99DE5F18-2C71-46CA-9C2F-8D9F18899A46}"/>
              </a:ext>
            </a:extLst>
          </p:cNvPr>
          <p:cNvCxnSpPr>
            <a:cxnSpLocks/>
          </p:cNvCxnSpPr>
          <p:nvPr userDrawn="1"/>
        </p:nvCxnSpPr>
        <p:spPr>
          <a:xfrm>
            <a:off x="831850" y="628650"/>
            <a:ext cx="10521950" cy="0"/>
          </a:xfrm>
          <a:prstGeom prst="line">
            <a:avLst/>
          </a:prstGeom>
          <a:ln w="25400">
            <a:solidFill>
              <a:srgbClr val="262626"/>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9F70CA56-43A0-4A99-BB77-8AEE4853C790}"/>
              </a:ext>
            </a:extLst>
          </p:cNvPr>
          <p:cNvGrpSpPr/>
          <p:nvPr userDrawn="1"/>
        </p:nvGrpSpPr>
        <p:grpSpPr>
          <a:xfrm>
            <a:off x="8776699" y="454042"/>
            <a:ext cx="3905725" cy="5958934"/>
            <a:chOff x="8130301" y="-532161"/>
            <a:chExt cx="5198521" cy="7931341"/>
          </a:xfrm>
        </p:grpSpPr>
        <p:pic>
          <p:nvPicPr>
            <p:cNvPr id="34" name="Graphic 33">
              <a:extLst>
                <a:ext uri="{FF2B5EF4-FFF2-40B4-BE49-F238E27FC236}">
                  <a16:creationId xmlns:a16="http://schemas.microsoft.com/office/drawing/2014/main" id="{A1BE0BD6-7F83-420D-8595-07F9FDD5118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30301" y="2886176"/>
              <a:ext cx="3578400" cy="3578400"/>
            </a:xfrm>
            <a:prstGeom prst="rect">
              <a:avLst/>
            </a:prstGeom>
          </p:spPr>
        </p:pic>
        <p:grpSp>
          <p:nvGrpSpPr>
            <p:cNvPr id="62" name="Group 61">
              <a:extLst>
                <a:ext uri="{FF2B5EF4-FFF2-40B4-BE49-F238E27FC236}">
                  <a16:creationId xmlns:a16="http://schemas.microsoft.com/office/drawing/2014/main" id="{441BD092-82B1-4D67-B35A-C519FAFA283B}"/>
                </a:ext>
              </a:extLst>
            </p:cNvPr>
            <p:cNvGrpSpPr/>
            <p:nvPr userDrawn="1"/>
          </p:nvGrpSpPr>
          <p:grpSpPr>
            <a:xfrm>
              <a:off x="8460894" y="-532161"/>
              <a:ext cx="4867928" cy="7931341"/>
              <a:chOff x="8460894" y="-532161"/>
              <a:chExt cx="4867928" cy="7931341"/>
            </a:xfrm>
          </p:grpSpPr>
          <p:pic>
            <p:nvPicPr>
              <p:cNvPr id="26" name="Graphic 25">
                <a:extLst>
                  <a:ext uri="{FF2B5EF4-FFF2-40B4-BE49-F238E27FC236}">
                    <a16:creationId xmlns:a16="http://schemas.microsoft.com/office/drawing/2014/main" id="{D0FFAC1C-D9D5-4646-A4ED-78E8D377601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10939" y="4954780"/>
                <a:ext cx="2444400" cy="2444400"/>
              </a:xfrm>
              <a:prstGeom prst="rect">
                <a:avLst/>
              </a:prstGeom>
            </p:spPr>
          </p:pic>
          <p:pic>
            <p:nvPicPr>
              <p:cNvPr id="23" name="Graphic 22">
                <a:extLst>
                  <a:ext uri="{FF2B5EF4-FFF2-40B4-BE49-F238E27FC236}">
                    <a16:creationId xmlns:a16="http://schemas.microsoft.com/office/drawing/2014/main" id="{6BD0A5F9-3193-4219-89D8-0478D32EFFAB}"/>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45650" y="2705110"/>
                <a:ext cx="3254400" cy="3254400"/>
              </a:xfrm>
              <a:prstGeom prst="rect">
                <a:avLst/>
              </a:prstGeom>
            </p:spPr>
          </p:pic>
          <p:pic>
            <p:nvPicPr>
              <p:cNvPr id="31" name="Graphic 30">
                <a:extLst>
                  <a:ext uri="{FF2B5EF4-FFF2-40B4-BE49-F238E27FC236}">
                    <a16:creationId xmlns:a16="http://schemas.microsoft.com/office/drawing/2014/main" id="{7ED11E03-4641-4237-A236-2969F2514A2D}"/>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94022" y="628650"/>
                <a:ext cx="3934800" cy="3934800"/>
              </a:xfrm>
              <a:prstGeom prst="rect">
                <a:avLst/>
              </a:prstGeom>
            </p:spPr>
          </p:pic>
          <p:pic>
            <p:nvPicPr>
              <p:cNvPr id="20" name="Graphic 19">
                <a:extLst>
                  <a:ext uri="{FF2B5EF4-FFF2-40B4-BE49-F238E27FC236}">
                    <a16:creationId xmlns:a16="http://schemas.microsoft.com/office/drawing/2014/main" id="{D5EC12A0-7ACC-43FB-8B60-ADA3EB5B1FF3}"/>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460894" y="-134198"/>
                <a:ext cx="3578400" cy="3578400"/>
              </a:xfrm>
              <a:prstGeom prst="rect">
                <a:avLst/>
              </a:prstGeom>
            </p:spPr>
          </p:pic>
          <p:pic>
            <p:nvPicPr>
              <p:cNvPr id="38" name="Graphic 37">
                <a:extLst>
                  <a:ext uri="{FF2B5EF4-FFF2-40B4-BE49-F238E27FC236}">
                    <a16:creationId xmlns:a16="http://schemas.microsoft.com/office/drawing/2014/main" id="{E42B768D-ABFE-436E-8DEA-D2BC2486F7E2}"/>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057828" y="951885"/>
                <a:ext cx="716400" cy="716400"/>
              </a:xfrm>
              <a:prstGeom prst="rect">
                <a:avLst/>
              </a:prstGeom>
            </p:spPr>
          </p:pic>
          <p:pic>
            <p:nvPicPr>
              <p:cNvPr id="41" name="Graphic 40">
                <a:extLst>
                  <a:ext uri="{FF2B5EF4-FFF2-40B4-BE49-F238E27FC236}">
                    <a16:creationId xmlns:a16="http://schemas.microsoft.com/office/drawing/2014/main" id="{1FD458F0-B0D5-4D4D-A3F7-02BB02DD5730}"/>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064980" y="923307"/>
                <a:ext cx="716400" cy="716400"/>
              </a:xfrm>
              <a:prstGeom prst="rect">
                <a:avLst/>
              </a:prstGeom>
            </p:spPr>
          </p:pic>
          <p:pic>
            <p:nvPicPr>
              <p:cNvPr id="44" name="Graphic 43">
                <a:extLst>
                  <a:ext uri="{FF2B5EF4-FFF2-40B4-BE49-F238E27FC236}">
                    <a16:creationId xmlns:a16="http://schemas.microsoft.com/office/drawing/2014/main" id="{CF5E94B6-F2DE-4EF1-8BA1-410B16BA4189}"/>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812149" y="3036542"/>
                <a:ext cx="716400" cy="716400"/>
              </a:xfrm>
              <a:prstGeom prst="rect">
                <a:avLst/>
              </a:prstGeom>
            </p:spPr>
          </p:pic>
          <p:pic>
            <p:nvPicPr>
              <p:cNvPr id="46" name="Graphic 45">
                <a:extLst>
                  <a:ext uri="{FF2B5EF4-FFF2-40B4-BE49-F238E27FC236}">
                    <a16:creationId xmlns:a16="http://schemas.microsoft.com/office/drawing/2014/main" id="{55F1F1CD-A5A1-4976-A89F-5866367A8BC3}"/>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431" y="5295839"/>
                <a:ext cx="716400" cy="716400"/>
              </a:xfrm>
              <a:prstGeom prst="rect">
                <a:avLst/>
              </a:prstGeom>
            </p:spPr>
          </p:pic>
          <p:pic>
            <p:nvPicPr>
              <p:cNvPr id="48" name="Graphic 47">
                <a:extLst>
                  <a:ext uri="{FF2B5EF4-FFF2-40B4-BE49-F238E27FC236}">
                    <a16:creationId xmlns:a16="http://schemas.microsoft.com/office/drawing/2014/main" id="{0A76C8FC-4A8D-4557-878E-5087297DD804}"/>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048874" y="5641562"/>
                <a:ext cx="716400" cy="716400"/>
              </a:xfrm>
              <a:prstGeom prst="rect">
                <a:avLst/>
              </a:prstGeom>
            </p:spPr>
          </p:pic>
          <p:pic>
            <p:nvPicPr>
              <p:cNvPr id="42" name="Graphic 41">
                <a:extLst>
                  <a:ext uri="{FF2B5EF4-FFF2-40B4-BE49-F238E27FC236}">
                    <a16:creationId xmlns:a16="http://schemas.microsoft.com/office/drawing/2014/main" id="{686BC1DB-D0CD-4597-ABAC-EAD85F262C26}"/>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346298" y="-532161"/>
                <a:ext cx="2019765" cy="2019765"/>
              </a:xfrm>
              <a:prstGeom prst="rect">
                <a:avLst/>
              </a:prstGeom>
            </p:spPr>
          </p:pic>
          <p:sp>
            <p:nvSpPr>
              <p:cNvPr id="59" name="Rectangle 58">
                <a:extLst>
                  <a:ext uri="{FF2B5EF4-FFF2-40B4-BE49-F238E27FC236}">
                    <a16:creationId xmlns:a16="http://schemas.microsoft.com/office/drawing/2014/main" id="{A408E210-9AA8-4BBA-B87B-7EF6618E48B4}"/>
                  </a:ext>
                </a:extLst>
              </p:cNvPr>
              <p:cNvSpPr/>
              <p:nvPr userDrawn="1"/>
            </p:nvSpPr>
            <p:spPr>
              <a:xfrm>
                <a:off x="11420475" y="575112"/>
                <a:ext cx="57150" cy="107074"/>
              </a:xfrm>
              <a:prstGeom prst="rect">
                <a:avLst/>
              </a:prstGeom>
              <a:solidFill>
                <a:srgbClr val="00FF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5" name="Group 34">
            <a:extLst>
              <a:ext uri="{FF2B5EF4-FFF2-40B4-BE49-F238E27FC236}">
                <a16:creationId xmlns:a16="http://schemas.microsoft.com/office/drawing/2014/main" id="{B376C1B9-67FF-45D6-A00B-B38EA17FF812}"/>
              </a:ext>
            </a:extLst>
          </p:cNvPr>
          <p:cNvGrpSpPr/>
          <p:nvPr userDrawn="1"/>
        </p:nvGrpSpPr>
        <p:grpSpPr>
          <a:xfrm>
            <a:off x="4854337" y="5354469"/>
            <a:ext cx="2426400" cy="2425474"/>
            <a:chOff x="4291840" y="4791638"/>
            <a:chExt cx="3549031" cy="3551136"/>
          </a:xfrm>
        </p:grpSpPr>
        <p:pic>
          <p:nvPicPr>
            <p:cNvPr id="36" name="Graphic 35">
              <a:extLst>
                <a:ext uri="{FF2B5EF4-FFF2-40B4-BE49-F238E27FC236}">
                  <a16:creationId xmlns:a16="http://schemas.microsoft.com/office/drawing/2014/main" id="{277BC378-B53A-4B2A-8C58-58B02567A76B}"/>
                </a:ext>
              </a:extLst>
            </p:cNvPr>
            <p:cNvPicPr>
              <a:picLocks noChangeAspect="1"/>
            </p:cNvPicPr>
            <p:nvPr userDrawn="1"/>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321634" y="4823537"/>
              <a:ext cx="3519237" cy="3519237"/>
            </a:xfrm>
            <a:prstGeom prst="rect">
              <a:avLst/>
            </a:prstGeom>
          </p:spPr>
        </p:pic>
        <p:pic>
          <p:nvPicPr>
            <p:cNvPr id="37" name="Graphic 36">
              <a:extLst>
                <a:ext uri="{FF2B5EF4-FFF2-40B4-BE49-F238E27FC236}">
                  <a16:creationId xmlns:a16="http://schemas.microsoft.com/office/drawing/2014/main" id="{63B69C0C-EDE1-4C64-ABC7-F89207B4643C}"/>
                </a:ext>
              </a:extLst>
            </p:cNvPr>
            <p:cNvPicPr>
              <a:picLocks noChangeAspect="1"/>
            </p:cNvPicPr>
            <p:nvPr userDrawn="1"/>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291840" y="4791638"/>
              <a:ext cx="3517200" cy="3517200"/>
            </a:xfrm>
            <a:prstGeom prst="rect">
              <a:avLst/>
            </a:prstGeom>
          </p:spPr>
        </p:pic>
      </p:grpSp>
    </p:spTree>
    <p:extLst>
      <p:ext uri="{BB962C8B-B14F-4D97-AF65-F5344CB8AC3E}">
        <p14:creationId xmlns:p14="http://schemas.microsoft.com/office/powerpoint/2010/main" val="30260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262626"/>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D3C815C-79B7-4AE0-8462-2D99863FB1B8}"/>
              </a:ext>
            </a:extLst>
          </p:cNvPr>
          <p:cNvSpPr>
            <a:spLocks noGrp="1"/>
          </p:cNvSpPr>
          <p:nvPr>
            <p:ph type="sldNum" sz="quarter" idx="12"/>
          </p:nvPr>
        </p:nvSpPr>
        <p:spPr/>
        <p:txBody>
          <a:bodyPr/>
          <a:lstStyle/>
          <a:p>
            <a:fld id="{5D1CA2A3-E136-4111-AE75-74FFD3CDDD2E}" type="slidenum">
              <a:rPr lang="fr-FR" smtClean="0"/>
              <a:t>‹Nr.›</a:t>
            </a:fld>
            <a:endParaRPr lang="fr-FR"/>
          </a:p>
        </p:txBody>
      </p:sp>
      <p:pic>
        <p:nvPicPr>
          <p:cNvPr id="52" name="Graphic 51">
            <a:extLst>
              <a:ext uri="{FF2B5EF4-FFF2-40B4-BE49-F238E27FC236}">
                <a16:creationId xmlns:a16="http://schemas.microsoft.com/office/drawing/2014/main" id="{626D7704-0272-4CBD-A7A5-E0AE704592D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31844" y="3604657"/>
            <a:ext cx="2957137" cy="2957137"/>
          </a:xfrm>
          <a:prstGeom prst="rect">
            <a:avLst/>
          </a:prstGeom>
        </p:spPr>
      </p:pic>
      <p:pic>
        <p:nvPicPr>
          <p:cNvPr id="60" name="Graphic 59">
            <a:extLst>
              <a:ext uri="{FF2B5EF4-FFF2-40B4-BE49-F238E27FC236}">
                <a16:creationId xmlns:a16="http://schemas.microsoft.com/office/drawing/2014/main" id="{D98EC28D-B468-455D-9879-F56355A4EBBF}"/>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87418" y="5298710"/>
            <a:ext cx="2019765" cy="2019765"/>
          </a:xfrm>
          <a:prstGeom prst="rect">
            <a:avLst/>
          </a:prstGeom>
        </p:spPr>
      </p:pic>
      <p:pic>
        <p:nvPicPr>
          <p:cNvPr id="17" name="Graphic 16">
            <a:extLst>
              <a:ext uri="{FF2B5EF4-FFF2-40B4-BE49-F238E27FC236}">
                <a16:creationId xmlns:a16="http://schemas.microsoft.com/office/drawing/2014/main" id="{4136B5DD-514D-4D23-8930-9F48FB92EB12}"/>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67821" y="1945975"/>
            <a:ext cx="591427" cy="591427"/>
          </a:xfrm>
          <a:prstGeom prst="rect">
            <a:avLst/>
          </a:prstGeom>
        </p:spPr>
      </p:pic>
      <p:pic>
        <p:nvPicPr>
          <p:cNvPr id="27" name="Graphic 26">
            <a:extLst>
              <a:ext uri="{FF2B5EF4-FFF2-40B4-BE49-F238E27FC236}">
                <a16:creationId xmlns:a16="http://schemas.microsoft.com/office/drawing/2014/main" id="{69D0139F-2EA3-4F69-9DA7-527C6B104998}"/>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281504" y="3443229"/>
            <a:ext cx="2688307" cy="2688307"/>
          </a:xfrm>
          <a:prstGeom prst="rect">
            <a:avLst/>
          </a:prstGeom>
        </p:spPr>
      </p:pic>
      <p:pic>
        <p:nvPicPr>
          <p:cNvPr id="29" name="Graphic 28">
            <a:extLst>
              <a:ext uri="{FF2B5EF4-FFF2-40B4-BE49-F238E27FC236}">
                <a16:creationId xmlns:a16="http://schemas.microsoft.com/office/drawing/2014/main" id="{18121A33-99ED-4658-9304-6834B690E6D5}"/>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999232" y="1621024"/>
            <a:ext cx="3252852" cy="3252851"/>
          </a:xfrm>
          <a:prstGeom prst="rect">
            <a:avLst/>
          </a:prstGeom>
        </p:spPr>
      </p:pic>
      <p:pic>
        <p:nvPicPr>
          <p:cNvPr id="30" name="Graphic 29">
            <a:extLst>
              <a:ext uri="{FF2B5EF4-FFF2-40B4-BE49-F238E27FC236}">
                <a16:creationId xmlns:a16="http://schemas.microsoft.com/office/drawing/2014/main" id="{90CB5C91-55B7-4F29-9479-4F4C25160092}"/>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329945" y="1921598"/>
            <a:ext cx="591427" cy="591427"/>
          </a:xfrm>
          <a:prstGeom prst="rect">
            <a:avLst/>
          </a:prstGeom>
        </p:spPr>
      </p:pic>
      <p:pic>
        <p:nvPicPr>
          <p:cNvPr id="35" name="Graphic 34">
            <a:extLst>
              <a:ext uri="{FF2B5EF4-FFF2-40B4-BE49-F238E27FC236}">
                <a16:creationId xmlns:a16="http://schemas.microsoft.com/office/drawing/2014/main" id="{B0225602-FDA2-4E27-BEF7-70041D42B2E1}"/>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322596" y="3670276"/>
            <a:ext cx="591427" cy="591427"/>
          </a:xfrm>
          <a:prstGeom prst="rect">
            <a:avLst/>
          </a:prstGeom>
        </p:spPr>
      </p:pic>
      <p:pic>
        <p:nvPicPr>
          <p:cNvPr id="36" name="Graphic 35">
            <a:extLst>
              <a:ext uri="{FF2B5EF4-FFF2-40B4-BE49-F238E27FC236}">
                <a16:creationId xmlns:a16="http://schemas.microsoft.com/office/drawing/2014/main" id="{3545582B-E09F-483D-9BA4-02CAE2E8E245}"/>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851805" y="5534924"/>
            <a:ext cx="591427" cy="591427"/>
          </a:xfrm>
          <a:prstGeom prst="rect">
            <a:avLst/>
          </a:prstGeom>
        </p:spPr>
      </p:pic>
      <p:pic>
        <p:nvPicPr>
          <p:cNvPr id="37" name="Graphic 36">
            <a:extLst>
              <a:ext uri="{FF2B5EF4-FFF2-40B4-BE49-F238E27FC236}">
                <a16:creationId xmlns:a16="http://schemas.microsoft.com/office/drawing/2014/main" id="{CDF4A218-5CB9-4651-AA6A-F338A80F6F6F}"/>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351366" y="5830637"/>
            <a:ext cx="591427" cy="591427"/>
          </a:xfrm>
          <a:prstGeom prst="rect">
            <a:avLst/>
          </a:prstGeom>
        </p:spPr>
      </p:pic>
      <p:pic>
        <p:nvPicPr>
          <p:cNvPr id="51" name="Graphic 50">
            <a:extLst>
              <a:ext uri="{FF2B5EF4-FFF2-40B4-BE49-F238E27FC236}">
                <a16:creationId xmlns:a16="http://schemas.microsoft.com/office/drawing/2014/main" id="{4B5976B0-6086-4C3E-AD93-BB367D910E07}"/>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138558" y="1054647"/>
            <a:ext cx="2957137" cy="2957137"/>
          </a:xfrm>
          <a:prstGeom prst="rect">
            <a:avLst/>
          </a:prstGeom>
        </p:spPr>
      </p:pic>
      <p:pic>
        <p:nvPicPr>
          <p:cNvPr id="64" name="Graphic 63">
            <a:extLst>
              <a:ext uri="{FF2B5EF4-FFF2-40B4-BE49-F238E27FC236}">
                <a16:creationId xmlns:a16="http://schemas.microsoft.com/office/drawing/2014/main" id="{3C3B8E62-03B4-48F9-A278-8C1C6A1C83C3}"/>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786097" y="715853"/>
            <a:ext cx="1669091" cy="1669091"/>
          </a:xfrm>
          <a:prstGeom prst="rect">
            <a:avLst/>
          </a:prstGeom>
        </p:spPr>
      </p:pic>
      <p:sp>
        <p:nvSpPr>
          <p:cNvPr id="66" name="Rectangle 65">
            <a:extLst>
              <a:ext uri="{FF2B5EF4-FFF2-40B4-BE49-F238E27FC236}">
                <a16:creationId xmlns:a16="http://schemas.microsoft.com/office/drawing/2014/main" id="{140963FA-489B-43A9-8966-4769AE8ADAC1}"/>
              </a:ext>
            </a:extLst>
          </p:cNvPr>
          <p:cNvSpPr/>
          <p:nvPr userDrawn="1"/>
        </p:nvSpPr>
        <p:spPr>
          <a:xfrm>
            <a:off x="11633584" y="1635669"/>
            <a:ext cx="47231" cy="88491"/>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086CD5FC-6776-4D7D-9452-8514D9D6E1B6}"/>
              </a:ext>
            </a:extLst>
          </p:cNvPr>
          <p:cNvGrpSpPr/>
          <p:nvPr userDrawn="1"/>
        </p:nvGrpSpPr>
        <p:grpSpPr>
          <a:xfrm>
            <a:off x="4857970" y="5356850"/>
            <a:ext cx="2426400" cy="2426400"/>
            <a:chOff x="4291840" y="4791638"/>
            <a:chExt cx="3559016" cy="3561121"/>
          </a:xfrm>
        </p:grpSpPr>
        <p:pic>
          <p:nvPicPr>
            <p:cNvPr id="32" name="Graphic 31">
              <a:extLst>
                <a:ext uri="{FF2B5EF4-FFF2-40B4-BE49-F238E27FC236}">
                  <a16:creationId xmlns:a16="http://schemas.microsoft.com/office/drawing/2014/main" id="{359B9EC6-EE41-4DEC-8089-6DFB6F42A8CB}"/>
                </a:ext>
              </a:extLst>
            </p:cNvPr>
            <p:cNvPicPr>
              <a:picLocks noChangeAspect="1"/>
            </p:cNvPicPr>
            <p:nvPr userDrawn="1"/>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331619" y="4833522"/>
              <a:ext cx="3519237" cy="3519237"/>
            </a:xfrm>
            <a:prstGeom prst="rect">
              <a:avLst/>
            </a:prstGeom>
          </p:spPr>
        </p:pic>
        <p:pic>
          <p:nvPicPr>
            <p:cNvPr id="33" name="Graphic 32">
              <a:extLst>
                <a:ext uri="{FF2B5EF4-FFF2-40B4-BE49-F238E27FC236}">
                  <a16:creationId xmlns:a16="http://schemas.microsoft.com/office/drawing/2014/main" id="{BAFEED0C-F89A-41E7-B6CB-A3A30B4E0B39}"/>
                </a:ext>
              </a:extLst>
            </p:cNvPr>
            <p:cNvPicPr>
              <a:picLocks noChangeAspect="1"/>
            </p:cNvPicPr>
            <p:nvPr userDrawn="1"/>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291840" y="4791638"/>
              <a:ext cx="3517200" cy="3517200"/>
            </a:xfrm>
            <a:prstGeom prst="rect">
              <a:avLst/>
            </a:prstGeom>
          </p:spPr>
        </p:pic>
      </p:grpSp>
    </p:spTree>
    <p:extLst>
      <p:ext uri="{BB962C8B-B14F-4D97-AF65-F5344CB8AC3E}">
        <p14:creationId xmlns:p14="http://schemas.microsoft.com/office/powerpoint/2010/main" val="1685680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007AFF"/>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D3C815C-79B7-4AE0-8462-2D99863FB1B8}"/>
              </a:ext>
            </a:extLst>
          </p:cNvPr>
          <p:cNvSpPr>
            <a:spLocks noGrp="1"/>
          </p:cNvSpPr>
          <p:nvPr>
            <p:ph type="sldNum" sz="quarter" idx="12"/>
          </p:nvPr>
        </p:nvSpPr>
        <p:spPr/>
        <p:txBody>
          <a:bodyPr/>
          <a:lstStyle/>
          <a:p>
            <a:fld id="{5D1CA2A3-E136-4111-AE75-74FFD3CDDD2E}" type="slidenum">
              <a:rPr lang="fr-FR" smtClean="0"/>
              <a:t>‹Nr.›</a:t>
            </a:fld>
            <a:endParaRPr lang="fr-FR"/>
          </a:p>
        </p:txBody>
      </p:sp>
      <p:pic>
        <p:nvPicPr>
          <p:cNvPr id="52" name="Graphic 51">
            <a:extLst>
              <a:ext uri="{FF2B5EF4-FFF2-40B4-BE49-F238E27FC236}">
                <a16:creationId xmlns:a16="http://schemas.microsoft.com/office/drawing/2014/main" id="{626D7704-0272-4CBD-A7A5-E0AE704592D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31844" y="3604657"/>
            <a:ext cx="2957137" cy="2957137"/>
          </a:xfrm>
          <a:prstGeom prst="rect">
            <a:avLst/>
          </a:prstGeom>
        </p:spPr>
      </p:pic>
      <p:pic>
        <p:nvPicPr>
          <p:cNvPr id="60" name="Graphic 59">
            <a:extLst>
              <a:ext uri="{FF2B5EF4-FFF2-40B4-BE49-F238E27FC236}">
                <a16:creationId xmlns:a16="http://schemas.microsoft.com/office/drawing/2014/main" id="{D98EC28D-B468-455D-9879-F56355A4EBBF}"/>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87418" y="5298710"/>
            <a:ext cx="2019765" cy="2019765"/>
          </a:xfrm>
          <a:prstGeom prst="rect">
            <a:avLst/>
          </a:prstGeom>
        </p:spPr>
      </p:pic>
      <p:pic>
        <p:nvPicPr>
          <p:cNvPr id="17" name="Graphic 16">
            <a:extLst>
              <a:ext uri="{FF2B5EF4-FFF2-40B4-BE49-F238E27FC236}">
                <a16:creationId xmlns:a16="http://schemas.microsoft.com/office/drawing/2014/main" id="{4136B5DD-514D-4D23-8930-9F48FB92EB12}"/>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67821" y="1945975"/>
            <a:ext cx="591427" cy="591427"/>
          </a:xfrm>
          <a:prstGeom prst="rect">
            <a:avLst/>
          </a:prstGeom>
        </p:spPr>
      </p:pic>
      <p:pic>
        <p:nvPicPr>
          <p:cNvPr id="27" name="Graphic 26">
            <a:extLst>
              <a:ext uri="{FF2B5EF4-FFF2-40B4-BE49-F238E27FC236}">
                <a16:creationId xmlns:a16="http://schemas.microsoft.com/office/drawing/2014/main" id="{69D0139F-2EA3-4F69-9DA7-527C6B104998}"/>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281504" y="3443229"/>
            <a:ext cx="2688307" cy="2688307"/>
          </a:xfrm>
          <a:prstGeom prst="rect">
            <a:avLst/>
          </a:prstGeom>
        </p:spPr>
      </p:pic>
      <p:pic>
        <p:nvPicPr>
          <p:cNvPr id="29" name="Graphic 28">
            <a:extLst>
              <a:ext uri="{FF2B5EF4-FFF2-40B4-BE49-F238E27FC236}">
                <a16:creationId xmlns:a16="http://schemas.microsoft.com/office/drawing/2014/main" id="{18121A33-99ED-4658-9304-6834B690E6D5}"/>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999232" y="1621024"/>
            <a:ext cx="3252852" cy="3252851"/>
          </a:xfrm>
          <a:prstGeom prst="rect">
            <a:avLst/>
          </a:prstGeom>
        </p:spPr>
      </p:pic>
      <p:pic>
        <p:nvPicPr>
          <p:cNvPr id="30" name="Graphic 29">
            <a:extLst>
              <a:ext uri="{FF2B5EF4-FFF2-40B4-BE49-F238E27FC236}">
                <a16:creationId xmlns:a16="http://schemas.microsoft.com/office/drawing/2014/main" id="{90CB5C91-55B7-4F29-9479-4F4C25160092}"/>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329945" y="1921598"/>
            <a:ext cx="591427" cy="591427"/>
          </a:xfrm>
          <a:prstGeom prst="rect">
            <a:avLst/>
          </a:prstGeom>
        </p:spPr>
      </p:pic>
      <p:pic>
        <p:nvPicPr>
          <p:cNvPr id="35" name="Graphic 34">
            <a:extLst>
              <a:ext uri="{FF2B5EF4-FFF2-40B4-BE49-F238E27FC236}">
                <a16:creationId xmlns:a16="http://schemas.microsoft.com/office/drawing/2014/main" id="{B0225602-FDA2-4E27-BEF7-70041D42B2E1}"/>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322596" y="3670276"/>
            <a:ext cx="591427" cy="591427"/>
          </a:xfrm>
          <a:prstGeom prst="rect">
            <a:avLst/>
          </a:prstGeom>
        </p:spPr>
      </p:pic>
      <p:pic>
        <p:nvPicPr>
          <p:cNvPr id="36" name="Graphic 35">
            <a:extLst>
              <a:ext uri="{FF2B5EF4-FFF2-40B4-BE49-F238E27FC236}">
                <a16:creationId xmlns:a16="http://schemas.microsoft.com/office/drawing/2014/main" id="{3545582B-E09F-483D-9BA4-02CAE2E8E245}"/>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851805" y="5534924"/>
            <a:ext cx="591427" cy="591427"/>
          </a:xfrm>
          <a:prstGeom prst="rect">
            <a:avLst/>
          </a:prstGeom>
        </p:spPr>
      </p:pic>
      <p:pic>
        <p:nvPicPr>
          <p:cNvPr id="37" name="Graphic 36">
            <a:extLst>
              <a:ext uri="{FF2B5EF4-FFF2-40B4-BE49-F238E27FC236}">
                <a16:creationId xmlns:a16="http://schemas.microsoft.com/office/drawing/2014/main" id="{CDF4A218-5CB9-4651-AA6A-F338A80F6F6F}"/>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351366" y="5830637"/>
            <a:ext cx="591427" cy="591427"/>
          </a:xfrm>
          <a:prstGeom prst="rect">
            <a:avLst/>
          </a:prstGeom>
        </p:spPr>
      </p:pic>
      <p:pic>
        <p:nvPicPr>
          <p:cNvPr id="51" name="Graphic 50">
            <a:extLst>
              <a:ext uri="{FF2B5EF4-FFF2-40B4-BE49-F238E27FC236}">
                <a16:creationId xmlns:a16="http://schemas.microsoft.com/office/drawing/2014/main" id="{4B5976B0-6086-4C3E-AD93-BB367D910E07}"/>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138558" y="1054647"/>
            <a:ext cx="2957137" cy="2957137"/>
          </a:xfrm>
          <a:prstGeom prst="rect">
            <a:avLst/>
          </a:prstGeom>
        </p:spPr>
      </p:pic>
      <p:pic>
        <p:nvPicPr>
          <p:cNvPr id="64" name="Graphic 63">
            <a:extLst>
              <a:ext uri="{FF2B5EF4-FFF2-40B4-BE49-F238E27FC236}">
                <a16:creationId xmlns:a16="http://schemas.microsoft.com/office/drawing/2014/main" id="{3C3B8E62-03B4-48F9-A278-8C1C6A1C83C3}"/>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786097" y="715853"/>
            <a:ext cx="1669091" cy="1669091"/>
          </a:xfrm>
          <a:prstGeom prst="rect">
            <a:avLst/>
          </a:prstGeom>
        </p:spPr>
      </p:pic>
      <p:sp>
        <p:nvSpPr>
          <p:cNvPr id="66" name="Rectangle 65">
            <a:extLst>
              <a:ext uri="{FF2B5EF4-FFF2-40B4-BE49-F238E27FC236}">
                <a16:creationId xmlns:a16="http://schemas.microsoft.com/office/drawing/2014/main" id="{140963FA-489B-43A9-8966-4769AE8ADAC1}"/>
              </a:ext>
            </a:extLst>
          </p:cNvPr>
          <p:cNvSpPr/>
          <p:nvPr userDrawn="1"/>
        </p:nvSpPr>
        <p:spPr>
          <a:xfrm>
            <a:off x="11633584" y="1635669"/>
            <a:ext cx="47231" cy="88491"/>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086CD5FC-6776-4D7D-9452-8514D9D6E1B6}"/>
              </a:ext>
            </a:extLst>
          </p:cNvPr>
          <p:cNvGrpSpPr/>
          <p:nvPr userDrawn="1"/>
        </p:nvGrpSpPr>
        <p:grpSpPr>
          <a:xfrm>
            <a:off x="4857970" y="5356850"/>
            <a:ext cx="2426400" cy="2426400"/>
            <a:chOff x="4291840" y="4791638"/>
            <a:chExt cx="3559016" cy="3561121"/>
          </a:xfrm>
        </p:grpSpPr>
        <p:pic>
          <p:nvPicPr>
            <p:cNvPr id="32" name="Graphic 31">
              <a:extLst>
                <a:ext uri="{FF2B5EF4-FFF2-40B4-BE49-F238E27FC236}">
                  <a16:creationId xmlns:a16="http://schemas.microsoft.com/office/drawing/2014/main" id="{359B9EC6-EE41-4DEC-8089-6DFB6F42A8CB}"/>
                </a:ext>
              </a:extLst>
            </p:cNvPr>
            <p:cNvPicPr>
              <a:picLocks noChangeAspect="1"/>
            </p:cNvPicPr>
            <p:nvPr userDrawn="1"/>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331619" y="4833522"/>
              <a:ext cx="3519237" cy="3519237"/>
            </a:xfrm>
            <a:prstGeom prst="rect">
              <a:avLst/>
            </a:prstGeom>
          </p:spPr>
        </p:pic>
        <p:pic>
          <p:nvPicPr>
            <p:cNvPr id="33" name="Graphic 32">
              <a:extLst>
                <a:ext uri="{FF2B5EF4-FFF2-40B4-BE49-F238E27FC236}">
                  <a16:creationId xmlns:a16="http://schemas.microsoft.com/office/drawing/2014/main" id="{BAFEED0C-F89A-41E7-B6CB-A3A30B4E0B39}"/>
                </a:ext>
              </a:extLst>
            </p:cNvPr>
            <p:cNvPicPr>
              <a:picLocks noChangeAspect="1"/>
            </p:cNvPicPr>
            <p:nvPr userDrawn="1"/>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291840" y="4791638"/>
              <a:ext cx="3517200" cy="3517200"/>
            </a:xfrm>
            <a:prstGeom prst="rect">
              <a:avLst/>
            </a:prstGeom>
          </p:spPr>
        </p:pic>
      </p:grpSp>
    </p:spTree>
    <p:extLst>
      <p:ext uri="{BB962C8B-B14F-4D97-AF65-F5344CB8AC3E}">
        <p14:creationId xmlns:p14="http://schemas.microsoft.com/office/powerpoint/2010/main" val="4123134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05D1A2-A821-4388-9417-D8FBD4533F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4AE70BCD-954E-4FC3-8BE5-61B1CAB15C17}"/>
              </a:ext>
            </a:extLst>
          </p:cNvPr>
          <p:cNvSpPr>
            <a:spLocks noGrp="1"/>
          </p:cNvSpPr>
          <p:nvPr>
            <p:ph type="body" idx="1"/>
          </p:nvPr>
        </p:nvSpPr>
        <p:spPr>
          <a:xfrm>
            <a:off x="838200" y="1825625"/>
            <a:ext cx="10515600" cy="4351338"/>
          </a:xfrm>
          <a:prstGeom prst="rect">
            <a:avLst/>
          </a:prstGeom>
        </p:spPr>
        <p:txBody>
          <a:bodyPr vert="horz" wrap="square"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Date Placeholder 3">
            <a:extLst>
              <a:ext uri="{FF2B5EF4-FFF2-40B4-BE49-F238E27FC236}">
                <a16:creationId xmlns:a16="http://schemas.microsoft.com/office/drawing/2014/main" id="{F862B007-2E7C-4947-99F0-0E8E2E9F55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fr-FR" dirty="0"/>
          </a:p>
        </p:txBody>
      </p:sp>
      <p:sp>
        <p:nvSpPr>
          <p:cNvPr id="5" name="Footer Placeholder 4">
            <a:extLst>
              <a:ext uri="{FF2B5EF4-FFF2-40B4-BE49-F238E27FC236}">
                <a16:creationId xmlns:a16="http://schemas.microsoft.com/office/drawing/2014/main" id="{A4B5EEF1-8149-411F-95CA-09881D7535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Slide Number Placeholder 5">
            <a:extLst>
              <a:ext uri="{FF2B5EF4-FFF2-40B4-BE49-F238E27FC236}">
                <a16:creationId xmlns:a16="http://schemas.microsoft.com/office/drawing/2014/main" id="{CEFD0EA4-276B-4BFE-A75D-C0605D4708BF}"/>
              </a:ext>
            </a:extLst>
          </p:cNvPr>
          <p:cNvSpPr>
            <a:spLocks noGrp="1"/>
          </p:cNvSpPr>
          <p:nvPr>
            <p:ph type="sldNum" sz="quarter" idx="4"/>
          </p:nvPr>
        </p:nvSpPr>
        <p:spPr>
          <a:xfrm>
            <a:off x="8610600" y="6356350"/>
            <a:ext cx="2743200" cy="365125"/>
          </a:xfrm>
          <a:prstGeom prst="rect">
            <a:avLst/>
          </a:prstGeom>
        </p:spPr>
        <p:txBody>
          <a:bodyPr vert="horz" lIns="91440" tIns="45720" rIns="0" bIns="45720" rtlCol="0" anchor="ctr"/>
          <a:lstStyle>
            <a:lvl1pPr algn="r">
              <a:defRPr sz="1200">
                <a:solidFill>
                  <a:schemeClr val="tx1">
                    <a:tint val="75000"/>
                  </a:schemeClr>
                </a:solidFill>
              </a:defRPr>
            </a:lvl1pPr>
          </a:lstStyle>
          <a:p>
            <a:fld id="{5D1CA2A3-E136-4111-AE75-74FFD3CDDD2E}" type="slidenum">
              <a:rPr lang="fr-FR" smtClean="0"/>
              <a:t>‹Nr.›</a:t>
            </a:fld>
            <a:endParaRPr lang="fr-FR"/>
          </a:p>
        </p:txBody>
      </p:sp>
    </p:spTree>
    <p:extLst>
      <p:ext uri="{BB962C8B-B14F-4D97-AF65-F5344CB8AC3E}">
        <p14:creationId xmlns:p14="http://schemas.microsoft.com/office/powerpoint/2010/main" val="4004946165"/>
      </p:ext>
    </p:extLst>
  </p:cSld>
  <p:clrMap bg1="lt1" tx1="dk1" bg2="lt2" tx2="dk2" accent1="accent1" accent2="accent2" accent3="accent3" accent4="accent4" accent5="accent5" accent6="accent6" hlink="hlink" folHlink="folHlink"/>
  <p:sldLayoutIdLst>
    <p:sldLayoutId id="2147483649" r:id="rId1"/>
    <p:sldLayoutId id="2147483671" r:id="rId2"/>
    <p:sldLayoutId id="2147483677" r:id="rId3"/>
    <p:sldLayoutId id="2147483669" r:id="rId4"/>
    <p:sldLayoutId id="2147483662" r:id="rId5"/>
    <p:sldLayoutId id="2147483681" r:id="rId6"/>
    <p:sldLayoutId id="2147483666" r:id="rId7"/>
    <p:sldLayoutId id="2147483660" r:id="rId8"/>
    <p:sldLayoutId id="2147483680" r:id="rId9"/>
    <p:sldLayoutId id="2147483652" r:id="rId10"/>
    <p:sldLayoutId id="2147483663" r:id="rId11"/>
    <p:sldLayoutId id="2147483650" r:id="rId12"/>
    <p:sldLayoutId id="2147483678" r:id="rId13"/>
    <p:sldLayoutId id="2147483679" r:id="rId14"/>
    <p:sldLayoutId id="2147483661" r:id="rId15"/>
    <p:sldLayoutId id="2147483672" r:id="rId16"/>
    <p:sldLayoutId id="2147483673" r:id="rId17"/>
    <p:sldLayoutId id="2147483667" r:id="rId18"/>
    <p:sldLayoutId id="2147483682" r:id="rId19"/>
    <p:sldLayoutId id="2147483675" r:id="rId20"/>
    <p:sldLayoutId id="2147483676" r:id="rId21"/>
    <p:sldLayoutId id="2147483683" r:id="rId22"/>
    <p:sldLayoutId id="2147483674" r:id="rId23"/>
  </p:sldLayoutIdLst>
  <p:hf hdr="0" ftr="0" dt="0"/>
  <p:txStyles>
    <p:titleStyle>
      <a:lvl1pPr algn="l" defTabSz="914400" rtl="0" eaLnBrk="1" latinLnBrk="0" hangingPunct="1">
        <a:lnSpc>
          <a:spcPct val="90000"/>
        </a:lnSpc>
        <a:spcBef>
          <a:spcPct val="0"/>
        </a:spcBef>
        <a:buNone/>
        <a:defRPr sz="4400" kern="1200">
          <a:solidFill>
            <a:schemeClr val="tx1"/>
          </a:solidFill>
          <a:latin typeface="IBM Plex Mono" panose="020B0604020202020204" pitchFamily="49" charset="0"/>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tx1"/>
          </a:solidFill>
          <a:latin typeface="IBM Plex Mono Light" panose="020B04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zenon.network/"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68.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7.png"/><Relationship Id="rId17" Type="http://schemas.openxmlformats.org/officeDocument/2006/relationships/image" Target="../media/image80.png"/><Relationship Id="rId2" Type="http://schemas.openxmlformats.org/officeDocument/2006/relationships/notesSlide" Target="../notesSlides/notesSlide5.xml"/><Relationship Id="rId16" Type="http://schemas.openxmlformats.org/officeDocument/2006/relationships/image" Target="../media/image79.png"/><Relationship Id="rId1" Type="http://schemas.openxmlformats.org/officeDocument/2006/relationships/slideLayout" Target="../slideLayouts/slideLayout18.xml"/><Relationship Id="rId6" Type="http://schemas.openxmlformats.org/officeDocument/2006/relationships/image" Target="../media/image73.png"/><Relationship Id="rId11" Type="http://schemas.openxmlformats.org/officeDocument/2006/relationships/image" Target="../media/image76.png"/><Relationship Id="rId5" Type="http://schemas.openxmlformats.org/officeDocument/2006/relationships/image" Target="../media/image72.png"/><Relationship Id="rId15" Type="http://schemas.openxmlformats.org/officeDocument/2006/relationships/image" Target="../media/image69.png"/><Relationship Id="rId10" Type="http://schemas.openxmlformats.org/officeDocument/2006/relationships/image" Target="../media/image75.png"/><Relationship Id="rId4" Type="http://schemas.openxmlformats.org/officeDocument/2006/relationships/image" Target="../media/image71.svg"/><Relationship Id="rId9" Type="http://schemas.openxmlformats.org/officeDocument/2006/relationships/image" Target="../media/image66.png"/><Relationship Id="rId14" Type="http://schemas.openxmlformats.org/officeDocument/2006/relationships/image" Target="../media/image78.png"/></Relationships>
</file>

<file path=ppt/slides/_rels/slide1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youtu.be/RaeMpuQJPJo" TargetMode="Externa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hyperlink" Target="https://medium.com/@zenon.network/orbital-program-protocol-level-liquidity-2f9567830105" TargetMode="External"/><Relationship Id="rId2" Type="http://schemas.openxmlformats.org/officeDocument/2006/relationships/hyperlink" Target="https://medium.com/@zenon.network/hyperspace-x-accelerator-z-towards-a-dao-of-daos-38dfad496365" TargetMode="External"/><Relationship Id="rId1" Type="http://schemas.openxmlformats.org/officeDocument/2006/relationships/slideLayout" Target="../slideLayouts/slideLayout13.xml"/><Relationship Id="rId5" Type="http://schemas.openxmlformats.org/officeDocument/2006/relationships/chart" Target="../charts/chart2.xml"/><Relationship Id="rId4" Type="http://schemas.openxmlformats.org/officeDocument/2006/relationships/hyperlink" Target="https://medium.com/@zenon.network/zenon-fabric-paving-the-way-for-mass-scale-adoption-12f0ecd5411a"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58.png"/><Relationship Id="rId7" Type="http://schemas.openxmlformats.org/officeDocument/2006/relationships/image" Target="../media/image84.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56.png"/><Relationship Id="rId9" Type="http://schemas.openxmlformats.org/officeDocument/2006/relationships/image" Target="../media/image86.png"/></Relationships>
</file>

<file path=ppt/slides/_rels/slide1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t.me/zenonnetwork" TargetMode="External"/><Relationship Id="rId1" Type="http://schemas.openxmlformats.org/officeDocument/2006/relationships/slideLayout" Target="../slideLayouts/slideLayout13.xml"/><Relationship Id="rId4" Type="http://schemas.openxmlformats.org/officeDocument/2006/relationships/image" Target="../media/image88.svg"/></Relationships>
</file>

<file path=ppt/slides/_rels/slide1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hyperlink" Target="https://blockchair.com/bitcoin/transaction/911dcb7435932f64215f8de4058186aef9bfd4356978c95830e77a38b9484083"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twitter.com/cryptocheshire"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36.svg"/><Relationship Id="rId5" Type="http://schemas.openxmlformats.org/officeDocument/2006/relationships/image" Target="../media/image54.png"/><Relationship Id="rId4" Type="http://schemas.openxmlformats.org/officeDocument/2006/relationships/image" Target="../media/image28.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22.xml"/><Relationship Id="rId5" Type="http://schemas.openxmlformats.org/officeDocument/2006/relationships/image" Target="../media/image58.png"/><Relationship Id="rId4"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1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Rectangle 1">
            <a:hlinkClick r:id="rId2"/>
            <a:extLst>
              <a:ext uri="{FF2B5EF4-FFF2-40B4-BE49-F238E27FC236}">
                <a16:creationId xmlns:a16="http://schemas.microsoft.com/office/drawing/2014/main" id="{8CAC9CEE-8E33-4591-A46D-D50520AB1432}"/>
              </a:ext>
            </a:extLst>
          </p:cNvPr>
          <p:cNvSpPr/>
          <p:nvPr/>
        </p:nvSpPr>
        <p:spPr>
          <a:xfrm>
            <a:off x="3316280" y="2056347"/>
            <a:ext cx="5326275" cy="3101375"/>
          </a:xfrm>
          <a:prstGeom prst="rect">
            <a:avLst/>
          </a:prstGeom>
          <a:solidFill>
            <a:srgbClr val="4472C4">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3922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7E440F-186D-4E43-AAEB-680FA990A9A0}"/>
              </a:ext>
            </a:extLst>
          </p:cNvPr>
          <p:cNvSpPr>
            <a:spLocks noGrp="1"/>
          </p:cNvSpPr>
          <p:nvPr>
            <p:ph type="sldNum" sz="quarter" idx="12"/>
          </p:nvPr>
        </p:nvSpPr>
        <p:spPr/>
        <p:txBody>
          <a:bodyPr/>
          <a:lstStyle/>
          <a:p>
            <a:r>
              <a:rPr lang="fr-FR" dirty="0"/>
              <a:t>7</a:t>
            </a:r>
          </a:p>
        </p:txBody>
      </p:sp>
      <p:sp>
        <p:nvSpPr>
          <p:cNvPr id="3" name="Text Placeholder 2">
            <a:extLst>
              <a:ext uri="{FF2B5EF4-FFF2-40B4-BE49-F238E27FC236}">
                <a16:creationId xmlns:a16="http://schemas.microsoft.com/office/drawing/2014/main" id="{43030AC0-3030-4E96-A79A-96690AA87170}"/>
              </a:ext>
            </a:extLst>
          </p:cNvPr>
          <p:cNvSpPr>
            <a:spLocks noGrp="1"/>
          </p:cNvSpPr>
          <p:nvPr>
            <p:ph type="body" idx="13"/>
          </p:nvPr>
        </p:nvSpPr>
        <p:spPr/>
        <p:txBody>
          <a:bodyPr/>
          <a:lstStyle/>
          <a:p>
            <a:r>
              <a:rPr lang="en-US" dirty="0"/>
              <a:t>&gt;market size</a:t>
            </a:r>
          </a:p>
        </p:txBody>
      </p:sp>
      <p:sp>
        <p:nvSpPr>
          <p:cNvPr id="55" name="Content Placeholder 4">
            <a:extLst>
              <a:ext uri="{FF2B5EF4-FFF2-40B4-BE49-F238E27FC236}">
                <a16:creationId xmlns:a16="http://schemas.microsoft.com/office/drawing/2014/main" id="{F202A994-7018-4F64-99F0-0D4CE627DC26}"/>
              </a:ext>
            </a:extLst>
          </p:cNvPr>
          <p:cNvSpPr txBox="1">
            <a:spLocks/>
          </p:cNvSpPr>
          <p:nvPr/>
        </p:nvSpPr>
        <p:spPr>
          <a:xfrm>
            <a:off x="1903361" y="6322734"/>
            <a:ext cx="2583031" cy="427838"/>
          </a:xfrm>
          <a:prstGeom prst="rect">
            <a:avLst/>
          </a:prstGeom>
        </p:spPr>
        <p:txBody>
          <a:bodyPr vert="horz" wrap="square" lIns="0" tIns="45720" rIns="91440" bIns="45720" rtlCol="0" anchor="ctr">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lang="en-US" sz="1400" kern="1200">
                <a:solidFill>
                  <a:srgbClr val="262626"/>
                </a:solidFill>
                <a:latin typeface="IBM Plex Mono" panose="020B05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lang="en-US"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lang="en-US"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lang="en-US"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lang="fr-F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Wingdings" panose="05000000000000000000" pitchFamily="2" charset="2"/>
              <a:buNone/>
            </a:pPr>
            <a:r>
              <a:rPr lang="en-US" sz="1000" dirty="0"/>
              <a:t>Source: Glassnode</a:t>
            </a:r>
          </a:p>
        </p:txBody>
      </p:sp>
      <p:graphicFrame>
        <p:nvGraphicFramePr>
          <p:cNvPr id="30" name="Chart 29">
            <a:extLst>
              <a:ext uri="{FF2B5EF4-FFF2-40B4-BE49-F238E27FC236}">
                <a16:creationId xmlns:a16="http://schemas.microsoft.com/office/drawing/2014/main" id="{1A54B1E3-F114-4C97-A630-BD130CAD50BD}"/>
              </a:ext>
            </a:extLst>
          </p:cNvPr>
          <p:cNvGraphicFramePr>
            <a:graphicFrameLocks/>
          </p:cNvGraphicFramePr>
          <p:nvPr>
            <p:extLst>
              <p:ext uri="{D42A27DB-BD31-4B8C-83A1-F6EECF244321}">
                <p14:modId xmlns:p14="http://schemas.microsoft.com/office/powerpoint/2010/main" val="2858903423"/>
              </p:ext>
            </p:extLst>
          </p:nvPr>
        </p:nvGraphicFramePr>
        <p:xfrm>
          <a:off x="685800" y="796734"/>
          <a:ext cx="7613650" cy="5526000"/>
        </p:xfrm>
        <a:graphic>
          <a:graphicData uri="http://schemas.openxmlformats.org/drawingml/2006/chart">
            <c:chart xmlns:c="http://schemas.openxmlformats.org/drawingml/2006/chart" xmlns:r="http://schemas.openxmlformats.org/officeDocument/2006/relationships" r:id="rId2"/>
          </a:graphicData>
        </a:graphic>
      </p:graphicFrame>
      <p:sp>
        <p:nvSpPr>
          <p:cNvPr id="32" name="Content Placeholder 4">
            <a:extLst>
              <a:ext uri="{FF2B5EF4-FFF2-40B4-BE49-F238E27FC236}">
                <a16:creationId xmlns:a16="http://schemas.microsoft.com/office/drawing/2014/main" id="{264106D2-16EF-4577-BFA1-E4E1951AD7E5}"/>
              </a:ext>
            </a:extLst>
          </p:cNvPr>
          <p:cNvSpPr txBox="1">
            <a:spLocks/>
          </p:cNvSpPr>
          <p:nvPr/>
        </p:nvSpPr>
        <p:spPr>
          <a:xfrm>
            <a:off x="8601327" y="1641815"/>
            <a:ext cx="2485179" cy="1787185"/>
          </a:xfrm>
          <a:prstGeom prst="rect">
            <a:avLst/>
          </a:prstGeom>
        </p:spPr>
        <p:txBody>
          <a:bodyPr vert="horz" wrap="square" lIns="0" tIns="45720" rIns="91440" bIns="45720" rtlCol="0" anchor="ctr">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lang="en-US" sz="1400" kern="1200">
                <a:solidFill>
                  <a:srgbClr val="262626"/>
                </a:solidFill>
                <a:latin typeface="IBM Plex Mono" panose="020B05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lang="en-US"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lang="en-US"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lang="en-US"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lang="fr-F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1200"/>
              </a:spcAft>
              <a:buFont typeface="Wingdings" panose="05000000000000000000" pitchFamily="2" charset="2"/>
              <a:buNone/>
            </a:pPr>
            <a:r>
              <a:rPr lang="en-US" sz="4000" b="1" dirty="0">
                <a:solidFill>
                  <a:srgbClr val="00FF5B"/>
                </a:solidFill>
              </a:rPr>
              <a:t>&gt;$14b</a:t>
            </a:r>
          </a:p>
          <a:p>
            <a:pPr marL="0" indent="0">
              <a:lnSpc>
                <a:spcPct val="100000"/>
              </a:lnSpc>
              <a:spcBef>
                <a:spcPts val="0"/>
              </a:spcBef>
              <a:spcAft>
                <a:spcPts val="1200"/>
              </a:spcAft>
              <a:buFont typeface="Wingdings" panose="05000000000000000000" pitchFamily="2" charset="2"/>
              <a:buNone/>
            </a:pPr>
            <a:r>
              <a:rPr lang="en-US" sz="1600" dirty="0">
                <a:solidFill>
                  <a:srgbClr val="00FF5B"/>
                </a:solidFill>
              </a:rPr>
              <a:t>on-chain fees would have been saved by Zenon over the last 6 years </a:t>
            </a:r>
          </a:p>
        </p:txBody>
      </p:sp>
      <p:sp>
        <p:nvSpPr>
          <p:cNvPr id="33" name="Content Placeholder 4">
            <a:extLst>
              <a:ext uri="{FF2B5EF4-FFF2-40B4-BE49-F238E27FC236}">
                <a16:creationId xmlns:a16="http://schemas.microsoft.com/office/drawing/2014/main" id="{F1F3F34E-8C0B-455A-864F-38D3CA99299C}"/>
              </a:ext>
            </a:extLst>
          </p:cNvPr>
          <p:cNvSpPr txBox="1">
            <a:spLocks/>
          </p:cNvSpPr>
          <p:nvPr/>
        </p:nvSpPr>
        <p:spPr>
          <a:xfrm>
            <a:off x="8601327" y="3856842"/>
            <a:ext cx="2733697" cy="1787185"/>
          </a:xfrm>
          <a:prstGeom prst="rect">
            <a:avLst/>
          </a:prstGeom>
        </p:spPr>
        <p:txBody>
          <a:bodyPr vert="horz" wrap="square" lIns="0" tIns="45720" rIns="91440" bIns="45720" rtlCol="0" anchor="ctr">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lang="en-US" sz="1400" kern="1200">
                <a:solidFill>
                  <a:srgbClr val="262626"/>
                </a:solidFill>
                <a:latin typeface="IBM Plex Mono" panose="020B05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lang="en-US"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lang="en-US"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lang="en-US"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lang="fr-F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1200"/>
              </a:spcAft>
              <a:buFont typeface="Wingdings" panose="05000000000000000000" pitchFamily="2" charset="2"/>
              <a:buNone/>
            </a:pPr>
            <a:r>
              <a:rPr lang="en-US" sz="1600" dirty="0">
                <a:solidFill>
                  <a:srgbClr val="00FF5B"/>
                </a:solidFill>
              </a:rPr>
              <a:t>assuming</a:t>
            </a:r>
          </a:p>
          <a:p>
            <a:pPr marL="0" indent="0">
              <a:lnSpc>
                <a:spcPct val="100000"/>
              </a:lnSpc>
              <a:spcBef>
                <a:spcPts val="0"/>
              </a:spcBef>
              <a:spcAft>
                <a:spcPts val="1200"/>
              </a:spcAft>
              <a:buFont typeface="Wingdings" panose="05000000000000000000" pitchFamily="2" charset="2"/>
              <a:buNone/>
            </a:pPr>
            <a:r>
              <a:rPr lang="en-US" sz="1600" dirty="0">
                <a:solidFill>
                  <a:srgbClr val="00FF5B"/>
                </a:solidFill>
              </a:rPr>
              <a:t>&gt;90% of ETH fees eliminated</a:t>
            </a:r>
          </a:p>
          <a:p>
            <a:pPr marL="0" indent="0">
              <a:lnSpc>
                <a:spcPct val="100000"/>
              </a:lnSpc>
              <a:spcBef>
                <a:spcPts val="0"/>
              </a:spcBef>
              <a:spcAft>
                <a:spcPts val="1200"/>
              </a:spcAft>
              <a:buFont typeface="Wingdings" panose="05000000000000000000" pitchFamily="2" charset="2"/>
              <a:buNone/>
            </a:pPr>
            <a:r>
              <a:rPr lang="en-US" sz="1600" dirty="0">
                <a:solidFill>
                  <a:srgbClr val="00FF5B"/>
                </a:solidFill>
              </a:rPr>
              <a:t>&gt;30% of BTC fees eliminated with z</a:t>
            </a:r>
            <a:r>
              <a:rPr lang="en-US" sz="1600" dirty="0">
                <a:solidFill>
                  <a:srgbClr val="FF9900"/>
                </a:solidFill>
              </a:rPr>
              <a:t>BTC</a:t>
            </a:r>
          </a:p>
        </p:txBody>
      </p:sp>
    </p:spTree>
    <p:extLst>
      <p:ext uri="{BB962C8B-B14F-4D97-AF65-F5344CB8AC3E}">
        <p14:creationId xmlns:p14="http://schemas.microsoft.com/office/powerpoint/2010/main" val="2457541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C2F40DB-1DF1-4738-951E-285EAC2B75D6}"/>
              </a:ext>
            </a:extLst>
          </p:cNvPr>
          <p:cNvSpPr>
            <a:spLocks noGrp="1"/>
          </p:cNvSpPr>
          <p:nvPr>
            <p:ph sz="half" idx="1"/>
          </p:nvPr>
        </p:nvSpPr>
        <p:spPr>
          <a:xfrm>
            <a:off x="838200" y="1639368"/>
            <a:ext cx="3414161" cy="4351338"/>
          </a:xfrm>
        </p:spPr>
        <p:txBody>
          <a:bodyPr lIns="0" rIns="0"/>
          <a:lstStyle/>
          <a:p>
            <a:pPr>
              <a:lnSpc>
                <a:spcPct val="150000"/>
              </a:lnSpc>
              <a:spcBef>
                <a:spcPts val="0"/>
              </a:spcBef>
              <a:spcAft>
                <a:spcPts val="1200"/>
              </a:spcAft>
            </a:pPr>
            <a:r>
              <a:rPr lang="en-US" sz="1600" dirty="0"/>
              <a:t>Feeless txs</a:t>
            </a:r>
          </a:p>
          <a:p>
            <a:pPr>
              <a:lnSpc>
                <a:spcPct val="150000"/>
              </a:lnSpc>
              <a:spcBef>
                <a:spcPts val="0"/>
              </a:spcBef>
              <a:spcAft>
                <a:spcPts val="1200"/>
              </a:spcAft>
            </a:pPr>
            <a:r>
              <a:rPr lang="en-US" sz="1600" dirty="0"/>
              <a:t>Embedded smart </a:t>
            </a:r>
            <a:br>
              <a:rPr lang="en-US" sz="1600" dirty="0"/>
            </a:br>
            <a:r>
              <a:rPr lang="en-US" sz="1600" dirty="0"/>
              <a:t>contracts &amp; oracles</a:t>
            </a:r>
          </a:p>
          <a:p>
            <a:pPr>
              <a:lnSpc>
                <a:spcPct val="150000"/>
              </a:lnSpc>
              <a:spcBef>
                <a:spcPts val="0"/>
              </a:spcBef>
              <a:spcAft>
                <a:spcPts val="1200"/>
              </a:spcAft>
            </a:pPr>
            <a:r>
              <a:rPr lang="en-US" sz="1600" dirty="0"/>
              <a:t>Decentralization incentives</a:t>
            </a:r>
          </a:p>
          <a:p>
            <a:pPr>
              <a:lnSpc>
                <a:spcPct val="150000"/>
              </a:lnSpc>
              <a:spcBef>
                <a:spcPts val="0"/>
              </a:spcBef>
              <a:spcAft>
                <a:spcPts val="1200"/>
              </a:spcAft>
            </a:pPr>
            <a:r>
              <a:rPr lang="en-US" sz="1600" dirty="0"/>
              <a:t>MEV resistant</a:t>
            </a:r>
          </a:p>
          <a:p>
            <a:pPr>
              <a:lnSpc>
                <a:spcPct val="150000"/>
              </a:lnSpc>
              <a:spcBef>
                <a:spcPts val="0"/>
              </a:spcBef>
              <a:spcAft>
                <a:spcPts val="1200"/>
              </a:spcAft>
            </a:pPr>
            <a:r>
              <a:rPr lang="en-US" sz="1600" dirty="0"/>
              <a:t>Pure, libertarian genesis w/ BTC refund “xStakes”</a:t>
            </a:r>
          </a:p>
          <a:p>
            <a:pPr>
              <a:lnSpc>
                <a:spcPct val="150000"/>
              </a:lnSpc>
              <a:spcBef>
                <a:spcPts val="0"/>
              </a:spcBef>
              <a:spcAft>
                <a:spcPts val="1200"/>
              </a:spcAft>
            </a:pPr>
            <a:r>
              <a:rPr lang="en-US" sz="1600" dirty="0"/>
              <a:t>Leaderless community</a:t>
            </a:r>
          </a:p>
          <a:p>
            <a:pPr>
              <a:lnSpc>
                <a:spcPct val="150000"/>
              </a:lnSpc>
              <a:spcBef>
                <a:spcPts val="0"/>
              </a:spcBef>
              <a:spcAft>
                <a:spcPts val="1200"/>
              </a:spcAft>
            </a:pPr>
            <a:r>
              <a:rPr lang="en-US" sz="1600" dirty="0"/>
              <a:t>Dogmatic to Bitcoin ethos</a:t>
            </a:r>
          </a:p>
        </p:txBody>
      </p:sp>
      <p:sp>
        <p:nvSpPr>
          <p:cNvPr id="4" name="Slide Number Placeholder 3">
            <a:extLst>
              <a:ext uri="{FF2B5EF4-FFF2-40B4-BE49-F238E27FC236}">
                <a16:creationId xmlns:a16="http://schemas.microsoft.com/office/drawing/2014/main" id="{572B603F-FFF3-48A7-9D84-630B1C59378C}"/>
              </a:ext>
            </a:extLst>
          </p:cNvPr>
          <p:cNvSpPr>
            <a:spLocks noGrp="1"/>
          </p:cNvSpPr>
          <p:nvPr>
            <p:ph type="sldNum" sz="quarter" idx="12"/>
          </p:nvPr>
        </p:nvSpPr>
        <p:spPr/>
        <p:txBody>
          <a:bodyPr/>
          <a:lstStyle/>
          <a:p>
            <a:r>
              <a:rPr lang="fr-FR" dirty="0"/>
              <a:t>8</a:t>
            </a:r>
          </a:p>
        </p:txBody>
      </p:sp>
      <p:sp>
        <p:nvSpPr>
          <p:cNvPr id="7" name="Title 6">
            <a:extLst>
              <a:ext uri="{FF2B5EF4-FFF2-40B4-BE49-F238E27FC236}">
                <a16:creationId xmlns:a16="http://schemas.microsoft.com/office/drawing/2014/main" id="{454771A3-EC10-4ED3-9AA0-609878D7E11F}"/>
              </a:ext>
            </a:extLst>
          </p:cNvPr>
          <p:cNvSpPr>
            <a:spLocks noGrp="1"/>
          </p:cNvSpPr>
          <p:nvPr>
            <p:ph type="title"/>
          </p:nvPr>
        </p:nvSpPr>
        <p:spPr>
          <a:xfrm>
            <a:off x="838200" y="708016"/>
            <a:ext cx="3476069" cy="982672"/>
          </a:xfrm>
        </p:spPr>
        <p:txBody>
          <a:bodyPr lIns="0" rIns="0"/>
          <a:lstStyle/>
          <a:p>
            <a:r>
              <a:rPr lang="en-US" sz="2400" b="1" dirty="0">
                <a:solidFill>
                  <a:srgbClr val="262626"/>
                </a:solidFill>
              </a:rPr>
              <a:t>Zenon’s USPs</a:t>
            </a:r>
          </a:p>
        </p:txBody>
      </p:sp>
      <p:sp>
        <p:nvSpPr>
          <p:cNvPr id="11" name="Text Placeholder 10">
            <a:extLst>
              <a:ext uri="{FF2B5EF4-FFF2-40B4-BE49-F238E27FC236}">
                <a16:creationId xmlns:a16="http://schemas.microsoft.com/office/drawing/2014/main" id="{069A1DAE-6360-4D41-8418-9E67118BA761}"/>
              </a:ext>
            </a:extLst>
          </p:cNvPr>
          <p:cNvSpPr>
            <a:spLocks noGrp="1"/>
          </p:cNvSpPr>
          <p:nvPr>
            <p:ph type="body" idx="13"/>
          </p:nvPr>
        </p:nvSpPr>
        <p:spPr/>
        <p:txBody>
          <a:bodyPr/>
          <a:lstStyle/>
          <a:p>
            <a:r>
              <a:rPr lang="en-US" dirty="0">
                <a:solidFill>
                  <a:srgbClr val="262626"/>
                </a:solidFill>
              </a:rPr>
              <a:t>&gt;competition</a:t>
            </a:r>
            <a:endParaRPr lang="en-US" dirty="0"/>
          </a:p>
        </p:txBody>
      </p:sp>
      <p:cxnSp>
        <p:nvCxnSpPr>
          <p:cNvPr id="72" name="Straight Connector 71">
            <a:extLst>
              <a:ext uri="{FF2B5EF4-FFF2-40B4-BE49-F238E27FC236}">
                <a16:creationId xmlns:a16="http://schemas.microsoft.com/office/drawing/2014/main" id="{8B995A81-E806-4FF0-BA4B-D65BC0D1CE39}"/>
              </a:ext>
            </a:extLst>
          </p:cNvPr>
          <p:cNvCxnSpPr>
            <a:cxnSpLocks/>
          </p:cNvCxnSpPr>
          <p:nvPr/>
        </p:nvCxnSpPr>
        <p:spPr>
          <a:xfrm>
            <a:off x="5839769" y="5624558"/>
            <a:ext cx="5454307" cy="0"/>
          </a:xfrm>
          <a:prstGeom prst="line">
            <a:avLst/>
          </a:prstGeom>
          <a:ln w="3175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9A8B928-6CB3-42BF-8AE4-8D85791AC603}"/>
              </a:ext>
            </a:extLst>
          </p:cNvPr>
          <p:cNvCxnSpPr>
            <a:cxnSpLocks/>
          </p:cNvCxnSpPr>
          <p:nvPr/>
        </p:nvCxnSpPr>
        <p:spPr>
          <a:xfrm flipV="1">
            <a:off x="5839769" y="1266806"/>
            <a:ext cx="0" cy="4358824"/>
          </a:xfrm>
          <a:prstGeom prst="line">
            <a:avLst/>
          </a:prstGeom>
          <a:ln w="3175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12710CD4-A165-44A6-8CDE-A7EAAEFE48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74194" y="5026396"/>
            <a:ext cx="343501" cy="551033"/>
          </a:xfrm>
          <a:prstGeom prst="rect">
            <a:avLst/>
          </a:prstGeom>
        </p:spPr>
      </p:pic>
      <p:sp>
        <p:nvSpPr>
          <p:cNvPr id="21" name="Content Placeholder 4">
            <a:extLst>
              <a:ext uri="{FF2B5EF4-FFF2-40B4-BE49-F238E27FC236}">
                <a16:creationId xmlns:a16="http://schemas.microsoft.com/office/drawing/2014/main" id="{6AF6C4CF-8ABC-4BCC-9F0F-0ED6B1F041FA}"/>
              </a:ext>
            </a:extLst>
          </p:cNvPr>
          <p:cNvSpPr txBox="1">
            <a:spLocks/>
          </p:cNvSpPr>
          <p:nvPr/>
        </p:nvSpPr>
        <p:spPr>
          <a:xfrm>
            <a:off x="4476499" y="1215654"/>
            <a:ext cx="1272136" cy="485983"/>
          </a:xfrm>
          <a:prstGeom prst="rect">
            <a:avLst/>
          </a:prstGeom>
        </p:spPr>
        <p:txBody>
          <a:bodyPr vert="horz" wrap="square" lIns="0" tIns="45720" rIns="0" bIns="45720" rtlCol="0" anchor="ctr">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lang="en-US" sz="1400" kern="1200">
                <a:solidFill>
                  <a:srgbClr val="262626"/>
                </a:solidFill>
                <a:latin typeface="IBM Plex Mono" panose="020B05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lang="en-US"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lang="en-US"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lang="en-US"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lang="fr-F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None/>
            </a:pPr>
            <a:r>
              <a:rPr lang="en-US" sz="4000" dirty="0">
                <a:solidFill>
                  <a:srgbClr val="00FF5B"/>
                </a:solidFill>
              </a:rPr>
              <a:t>∞</a:t>
            </a:r>
          </a:p>
        </p:txBody>
      </p:sp>
      <p:sp>
        <p:nvSpPr>
          <p:cNvPr id="25" name="Content Placeholder 4">
            <a:extLst>
              <a:ext uri="{FF2B5EF4-FFF2-40B4-BE49-F238E27FC236}">
                <a16:creationId xmlns:a16="http://schemas.microsoft.com/office/drawing/2014/main" id="{E2355C3D-673E-4FB3-8824-218FB4ACBB46}"/>
              </a:ext>
            </a:extLst>
          </p:cNvPr>
          <p:cNvSpPr txBox="1">
            <a:spLocks/>
          </p:cNvSpPr>
          <p:nvPr/>
        </p:nvSpPr>
        <p:spPr>
          <a:xfrm>
            <a:off x="5839769" y="5701293"/>
            <a:ext cx="1305700" cy="305557"/>
          </a:xfrm>
          <a:prstGeom prst="rect">
            <a:avLst/>
          </a:prstGeom>
        </p:spPr>
        <p:txBody>
          <a:bodyPr vert="horz" wrap="square" lIns="0" tIns="45720" rIns="0" bIns="45720" rtlCol="0" anchor="ctr">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lang="en-US" sz="1400" kern="1200">
                <a:solidFill>
                  <a:srgbClr val="262626"/>
                </a:solidFill>
                <a:latin typeface="IBM Plex Mono" panose="020B05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lang="en-US"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lang="en-US"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lang="en-US"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lang="fr-F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600" dirty="0">
                <a:solidFill>
                  <a:srgbClr val="00FF5B"/>
                </a:solidFill>
              </a:rPr>
              <a:t>Oligarchic</a:t>
            </a:r>
          </a:p>
        </p:txBody>
      </p:sp>
      <p:sp>
        <p:nvSpPr>
          <p:cNvPr id="28" name="Content Placeholder 4">
            <a:extLst>
              <a:ext uri="{FF2B5EF4-FFF2-40B4-BE49-F238E27FC236}">
                <a16:creationId xmlns:a16="http://schemas.microsoft.com/office/drawing/2014/main" id="{9D6295A8-974C-4B9A-8F8E-9D041102B279}"/>
              </a:ext>
            </a:extLst>
          </p:cNvPr>
          <p:cNvSpPr txBox="1">
            <a:spLocks/>
          </p:cNvSpPr>
          <p:nvPr/>
        </p:nvSpPr>
        <p:spPr>
          <a:xfrm>
            <a:off x="4480278" y="5215310"/>
            <a:ext cx="1272136" cy="485983"/>
          </a:xfrm>
          <a:prstGeom prst="rect">
            <a:avLst/>
          </a:prstGeom>
        </p:spPr>
        <p:txBody>
          <a:bodyPr vert="horz" wrap="square" lIns="0" tIns="45720" rIns="0" bIns="45720" rtlCol="0" anchor="ctr">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lang="en-US" sz="1400" kern="1200">
                <a:solidFill>
                  <a:srgbClr val="262626"/>
                </a:solidFill>
                <a:latin typeface="IBM Plex Mono" panose="020B05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lang="en-US"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lang="en-US"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lang="en-US"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lang="fr-F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None/>
            </a:pPr>
            <a:r>
              <a:rPr lang="en-US" sz="2800" dirty="0">
                <a:solidFill>
                  <a:srgbClr val="00FF5B"/>
                </a:solidFill>
              </a:rPr>
              <a:t>0</a:t>
            </a:r>
            <a:endParaRPr lang="en-US" sz="4000" dirty="0">
              <a:solidFill>
                <a:srgbClr val="00FF5B"/>
              </a:solidFill>
            </a:endParaRPr>
          </a:p>
        </p:txBody>
      </p:sp>
      <p:sp>
        <p:nvSpPr>
          <p:cNvPr id="29" name="Content Placeholder 4">
            <a:extLst>
              <a:ext uri="{FF2B5EF4-FFF2-40B4-BE49-F238E27FC236}">
                <a16:creationId xmlns:a16="http://schemas.microsoft.com/office/drawing/2014/main" id="{B8183341-4617-4BB9-BC51-C744FE43C91D}"/>
              </a:ext>
            </a:extLst>
          </p:cNvPr>
          <p:cNvSpPr txBox="1">
            <a:spLocks/>
          </p:cNvSpPr>
          <p:nvPr/>
        </p:nvSpPr>
        <p:spPr>
          <a:xfrm>
            <a:off x="4734210" y="3297656"/>
            <a:ext cx="1003640" cy="485983"/>
          </a:xfrm>
          <a:prstGeom prst="rect">
            <a:avLst/>
          </a:prstGeom>
        </p:spPr>
        <p:txBody>
          <a:bodyPr vert="horz" wrap="square" lIns="0" tIns="45720" rIns="0" bIns="45720" rtlCol="0" anchor="ctr">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lang="en-US" sz="1400" kern="1200">
                <a:solidFill>
                  <a:srgbClr val="262626"/>
                </a:solidFill>
                <a:latin typeface="IBM Plex Mono" panose="020B05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lang="en-US"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lang="en-US"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lang="en-US"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lang="fr-F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None/>
            </a:pPr>
            <a:r>
              <a:rPr lang="en-US" sz="1600" b="1" dirty="0">
                <a:solidFill>
                  <a:schemeClr val="bg1">
                    <a:lumMod val="95000"/>
                  </a:schemeClr>
                </a:solidFill>
              </a:rPr>
              <a:t>TX Fees At Scale</a:t>
            </a:r>
          </a:p>
        </p:txBody>
      </p:sp>
      <p:sp>
        <p:nvSpPr>
          <p:cNvPr id="33" name="Content Placeholder 4">
            <a:extLst>
              <a:ext uri="{FF2B5EF4-FFF2-40B4-BE49-F238E27FC236}">
                <a16:creationId xmlns:a16="http://schemas.microsoft.com/office/drawing/2014/main" id="{CAA1E77B-52F6-426C-B3B0-46356B76D84A}"/>
              </a:ext>
            </a:extLst>
          </p:cNvPr>
          <p:cNvSpPr txBox="1">
            <a:spLocks/>
          </p:cNvSpPr>
          <p:nvPr/>
        </p:nvSpPr>
        <p:spPr>
          <a:xfrm>
            <a:off x="7789882" y="5821280"/>
            <a:ext cx="1169359" cy="305557"/>
          </a:xfrm>
          <a:prstGeom prst="rect">
            <a:avLst/>
          </a:prstGeom>
        </p:spPr>
        <p:txBody>
          <a:bodyPr vert="horz" wrap="square" lIns="0" tIns="45720" rIns="0" bIns="45720" rtlCol="0" anchor="ctr">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lang="en-US" sz="1400" kern="1200">
                <a:solidFill>
                  <a:srgbClr val="262626"/>
                </a:solidFill>
                <a:latin typeface="IBM Plex Mono" panose="020B05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lang="en-US"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lang="en-US"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lang="en-US"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lang="fr-F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600" b="1" dirty="0">
                <a:solidFill>
                  <a:schemeClr val="bg1">
                    <a:lumMod val="95000"/>
                  </a:schemeClr>
                </a:solidFill>
              </a:rPr>
              <a:t>Validator Structure</a:t>
            </a:r>
          </a:p>
        </p:txBody>
      </p:sp>
      <p:sp>
        <p:nvSpPr>
          <p:cNvPr id="34" name="Content Placeholder 4">
            <a:extLst>
              <a:ext uri="{FF2B5EF4-FFF2-40B4-BE49-F238E27FC236}">
                <a16:creationId xmlns:a16="http://schemas.microsoft.com/office/drawing/2014/main" id="{CF0C9EE3-8F01-4770-A911-43F902EBBB7F}"/>
              </a:ext>
            </a:extLst>
          </p:cNvPr>
          <p:cNvSpPr txBox="1">
            <a:spLocks/>
          </p:cNvSpPr>
          <p:nvPr/>
        </p:nvSpPr>
        <p:spPr>
          <a:xfrm>
            <a:off x="9574653" y="5701293"/>
            <a:ext cx="1719423" cy="305557"/>
          </a:xfrm>
          <a:prstGeom prst="rect">
            <a:avLst/>
          </a:prstGeom>
        </p:spPr>
        <p:txBody>
          <a:bodyPr vert="horz" wrap="square" lIns="0" tIns="45720" rIns="0" bIns="45720" rtlCol="0" anchor="ctr">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lang="en-US" sz="1400" kern="1200">
                <a:solidFill>
                  <a:srgbClr val="262626"/>
                </a:solidFill>
                <a:latin typeface="IBM Plex Mono" panose="020B05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lang="en-US"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lang="en-US"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lang="en-US"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lang="fr-F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None/>
            </a:pPr>
            <a:r>
              <a:rPr lang="en-US" sz="1600" dirty="0">
                <a:solidFill>
                  <a:srgbClr val="00FF5B"/>
                </a:solidFill>
              </a:rPr>
              <a:t>Egalitarian</a:t>
            </a:r>
          </a:p>
        </p:txBody>
      </p:sp>
      <p:grpSp>
        <p:nvGrpSpPr>
          <p:cNvPr id="8" name="Group 7">
            <a:extLst>
              <a:ext uri="{FF2B5EF4-FFF2-40B4-BE49-F238E27FC236}">
                <a16:creationId xmlns:a16="http://schemas.microsoft.com/office/drawing/2014/main" id="{C715BE1B-CEED-45E1-8048-E5A7559AADFA}"/>
              </a:ext>
            </a:extLst>
          </p:cNvPr>
          <p:cNvGrpSpPr/>
          <p:nvPr/>
        </p:nvGrpSpPr>
        <p:grpSpPr>
          <a:xfrm>
            <a:off x="6992114" y="2797460"/>
            <a:ext cx="600066" cy="572832"/>
            <a:chOff x="6489959" y="1899733"/>
            <a:chExt cx="600066" cy="572832"/>
          </a:xfrm>
        </p:grpSpPr>
        <p:pic>
          <p:nvPicPr>
            <p:cNvPr id="80" name="Picture 8">
              <a:extLst>
                <a:ext uri="{FF2B5EF4-FFF2-40B4-BE49-F238E27FC236}">
                  <a16:creationId xmlns:a16="http://schemas.microsoft.com/office/drawing/2014/main" id="{6AFC352F-840A-4AD7-99A8-B488F2A3C3D3}"/>
                </a:ext>
              </a:extLst>
            </p:cNvPr>
            <p:cNvPicPr>
              <a:picLocks noChangeAspect="1" noChangeArrowheads="1"/>
            </p:cNvPicPr>
            <p:nvPr/>
          </p:nvPicPr>
          <p:blipFill>
            <a:blip r:embed="rId5" cstate="hq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627933" y="1899733"/>
              <a:ext cx="324121" cy="324121"/>
            </a:xfrm>
            <a:prstGeom prst="rect">
              <a:avLst/>
            </a:prstGeom>
            <a:noFill/>
            <a:extLst>
              <a:ext uri="{909E8E84-426E-40DD-AFC4-6F175D3DCCD1}">
                <a14:hiddenFill xmlns:a14="http://schemas.microsoft.com/office/drawing/2010/main">
                  <a:solidFill>
                    <a:srgbClr val="FFFFFF"/>
                  </a:solidFill>
                </a14:hiddenFill>
              </a:ext>
            </a:extLst>
          </p:spPr>
        </p:pic>
        <p:sp>
          <p:nvSpPr>
            <p:cNvPr id="37" name="Content Placeholder 4">
              <a:extLst>
                <a:ext uri="{FF2B5EF4-FFF2-40B4-BE49-F238E27FC236}">
                  <a16:creationId xmlns:a16="http://schemas.microsoft.com/office/drawing/2014/main" id="{6C1A410F-237D-4423-998A-0A5B2A57B90C}"/>
                </a:ext>
              </a:extLst>
            </p:cNvPr>
            <p:cNvSpPr txBox="1">
              <a:spLocks/>
            </p:cNvSpPr>
            <p:nvPr/>
          </p:nvSpPr>
          <p:spPr>
            <a:xfrm>
              <a:off x="6489959" y="2167008"/>
              <a:ext cx="600066" cy="305557"/>
            </a:xfrm>
            <a:prstGeom prst="rect">
              <a:avLst/>
            </a:prstGeom>
          </p:spPr>
          <p:txBody>
            <a:bodyPr vert="horz" wrap="square" lIns="0" tIns="45720" rIns="0" bIns="45720" rtlCol="0" anchor="ctr">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lang="en-US" sz="1400" kern="1200">
                  <a:solidFill>
                    <a:srgbClr val="262626"/>
                  </a:solidFill>
                  <a:latin typeface="IBM Plex Mono" panose="020B05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lang="en-US"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lang="en-US"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lang="en-US"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lang="fr-F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600" dirty="0">
                  <a:solidFill>
                    <a:srgbClr val="DFDFDF"/>
                  </a:solidFill>
                </a:rPr>
                <a:t>SOL</a:t>
              </a:r>
            </a:p>
          </p:txBody>
        </p:sp>
      </p:grpSp>
      <p:grpSp>
        <p:nvGrpSpPr>
          <p:cNvPr id="10" name="Group 9">
            <a:extLst>
              <a:ext uri="{FF2B5EF4-FFF2-40B4-BE49-F238E27FC236}">
                <a16:creationId xmlns:a16="http://schemas.microsoft.com/office/drawing/2014/main" id="{75803110-D086-4075-AA26-F396506A8A3F}"/>
              </a:ext>
            </a:extLst>
          </p:cNvPr>
          <p:cNvGrpSpPr/>
          <p:nvPr/>
        </p:nvGrpSpPr>
        <p:grpSpPr>
          <a:xfrm>
            <a:off x="5847575" y="2400835"/>
            <a:ext cx="600066" cy="565606"/>
            <a:chOff x="5847575" y="2223854"/>
            <a:chExt cx="600066" cy="565606"/>
          </a:xfrm>
        </p:grpSpPr>
        <p:pic>
          <p:nvPicPr>
            <p:cNvPr id="3078" name="Picture 6">
              <a:extLst>
                <a:ext uri="{FF2B5EF4-FFF2-40B4-BE49-F238E27FC236}">
                  <a16:creationId xmlns:a16="http://schemas.microsoft.com/office/drawing/2014/main" id="{531F1C84-EA13-4D8D-8370-BFE72A7265C9}"/>
                </a:ext>
              </a:extLst>
            </p:cNvPr>
            <p:cNvPicPr>
              <a:picLocks noChangeAspect="1" noChangeArrowheads="1"/>
            </p:cNvPicPr>
            <p:nvPr/>
          </p:nvPicPr>
          <p:blipFill>
            <a:blip r:embed="rId6" cstate="hq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002000" y="2223854"/>
              <a:ext cx="295284" cy="295284"/>
            </a:xfrm>
            <a:prstGeom prst="rect">
              <a:avLst/>
            </a:prstGeom>
            <a:noFill/>
            <a:extLst>
              <a:ext uri="{909E8E84-426E-40DD-AFC4-6F175D3DCCD1}">
                <a14:hiddenFill xmlns:a14="http://schemas.microsoft.com/office/drawing/2010/main">
                  <a:solidFill>
                    <a:srgbClr val="FFFFFF"/>
                  </a:solidFill>
                </a14:hiddenFill>
              </a:ext>
            </a:extLst>
          </p:spPr>
        </p:pic>
        <p:sp>
          <p:nvSpPr>
            <p:cNvPr id="39" name="Content Placeholder 4">
              <a:extLst>
                <a:ext uri="{FF2B5EF4-FFF2-40B4-BE49-F238E27FC236}">
                  <a16:creationId xmlns:a16="http://schemas.microsoft.com/office/drawing/2014/main" id="{54690264-20AC-4AA7-B55A-23F1FAE2DB12}"/>
                </a:ext>
              </a:extLst>
            </p:cNvPr>
            <p:cNvSpPr txBox="1">
              <a:spLocks/>
            </p:cNvSpPr>
            <p:nvPr/>
          </p:nvSpPr>
          <p:spPr>
            <a:xfrm>
              <a:off x="5847575" y="2483903"/>
              <a:ext cx="600066" cy="305557"/>
            </a:xfrm>
            <a:prstGeom prst="rect">
              <a:avLst/>
            </a:prstGeom>
          </p:spPr>
          <p:txBody>
            <a:bodyPr vert="horz" wrap="square" lIns="0" tIns="45720" rIns="0" bIns="45720" rtlCol="0" anchor="ctr">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lang="en-US" sz="1400" kern="1200">
                  <a:solidFill>
                    <a:srgbClr val="262626"/>
                  </a:solidFill>
                  <a:latin typeface="IBM Plex Mono" panose="020B05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lang="en-US"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lang="en-US"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lang="en-US"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lang="fr-F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dirty="0">
                  <a:solidFill>
                    <a:srgbClr val="DFDFDF"/>
                  </a:solidFill>
                </a:rPr>
                <a:t>NEAR</a:t>
              </a:r>
            </a:p>
          </p:txBody>
        </p:sp>
      </p:grpSp>
      <p:grpSp>
        <p:nvGrpSpPr>
          <p:cNvPr id="9" name="Group 8">
            <a:extLst>
              <a:ext uri="{FF2B5EF4-FFF2-40B4-BE49-F238E27FC236}">
                <a16:creationId xmlns:a16="http://schemas.microsoft.com/office/drawing/2014/main" id="{10256584-CAAB-4406-9275-36F584656251}"/>
              </a:ext>
            </a:extLst>
          </p:cNvPr>
          <p:cNvGrpSpPr/>
          <p:nvPr/>
        </p:nvGrpSpPr>
        <p:grpSpPr>
          <a:xfrm>
            <a:off x="6432849" y="2616144"/>
            <a:ext cx="600066" cy="698433"/>
            <a:chOff x="6462784" y="2510645"/>
            <a:chExt cx="600066" cy="698433"/>
          </a:xfrm>
        </p:grpSpPr>
        <p:pic>
          <p:nvPicPr>
            <p:cNvPr id="2050" name="Picture 2" descr="Add Stacks (STX) · Issue #430 · spothq/cryptocurrency-icons · GitHub">
              <a:extLst>
                <a:ext uri="{FF2B5EF4-FFF2-40B4-BE49-F238E27FC236}">
                  <a16:creationId xmlns:a16="http://schemas.microsoft.com/office/drawing/2014/main" id="{159907D3-A6C0-4284-9EDD-618FA5C97117}"/>
                </a:ext>
              </a:extLst>
            </p:cNvPr>
            <p:cNvPicPr>
              <a:picLocks noChangeAspect="1" noChangeArrowheads="1"/>
            </p:cNvPicPr>
            <p:nvPr/>
          </p:nvPicPr>
          <p:blipFill rotWithShape="1">
            <a:blip r:embed="rId7">
              <a:duotone>
                <a:schemeClr val="bg2">
                  <a:shade val="45000"/>
                  <a:satMod val="135000"/>
                </a:schemeClr>
                <a:prstClr val="white"/>
              </a:duotone>
              <a:extLst>
                <a:ext uri="{BEBA8EAE-BF5A-486C-A8C5-ECC9F3942E4B}">
                  <a14:imgProps xmlns:a14="http://schemas.microsoft.com/office/drawing/2010/main">
                    <a14:imgLayer r:embed="rId8">
                      <a14:imgEffect>
                        <a14:backgroundRemoval t="9524" b="89881" l="2048" r="23208">
                          <a14:foregroundMark x1="9044" y1="32143" x2="9044" y2="32143"/>
                        </a14:backgroundRemoval>
                      </a14:imgEffect>
                    </a14:imgLayer>
                  </a14:imgProps>
                </a:ext>
                <a:ext uri="{28A0092B-C50C-407E-A947-70E740481C1C}">
                  <a14:useLocalDpi xmlns:a14="http://schemas.microsoft.com/office/drawing/2010/main"/>
                </a:ext>
              </a:extLst>
            </a:blip>
            <a:srcRect r="76973"/>
            <a:stretch/>
          </p:blipFill>
          <p:spPr bwMode="auto">
            <a:xfrm>
              <a:off x="6532779" y="2510645"/>
              <a:ext cx="419275" cy="522000"/>
            </a:xfrm>
            <a:prstGeom prst="rect">
              <a:avLst/>
            </a:prstGeom>
            <a:noFill/>
            <a:extLst>
              <a:ext uri="{909E8E84-426E-40DD-AFC4-6F175D3DCCD1}">
                <a14:hiddenFill xmlns:a14="http://schemas.microsoft.com/office/drawing/2010/main">
                  <a:solidFill>
                    <a:srgbClr val="FFFFFF"/>
                  </a:solidFill>
                </a14:hiddenFill>
              </a:ext>
            </a:extLst>
          </p:spPr>
        </p:pic>
        <p:sp>
          <p:nvSpPr>
            <p:cNvPr id="40" name="Content Placeholder 4">
              <a:extLst>
                <a:ext uri="{FF2B5EF4-FFF2-40B4-BE49-F238E27FC236}">
                  <a16:creationId xmlns:a16="http://schemas.microsoft.com/office/drawing/2014/main" id="{8B3AF053-2AD4-4BF0-8627-2DA0E860748D}"/>
                </a:ext>
              </a:extLst>
            </p:cNvPr>
            <p:cNvSpPr txBox="1">
              <a:spLocks/>
            </p:cNvSpPr>
            <p:nvPr/>
          </p:nvSpPr>
          <p:spPr>
            <a:xfrm>
              <a:off x="6462784" y="2903521"/>
              <a:ext cx="600066" cy="305557"/>
            </a:xfrm>
            <a:prstGeom prst="rect">
              <a:avLst/>
            </a:prstGeom>
          </p:spPr>
          <p:txBody>
            <a:bodyPr vert="horz" wrap="square" lIns="0" tIns="45720" rIns="0" bIns="45720" rtlCol="0" anchor="ctr">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lang="en-US" sz="1400" kern="1200">
                  <a:solidFill>
                    <a:srgbClr val="262626"/>
                  </a:solidFill>
                  <a:latin typeface="IBM Plex Mono" panose="020B05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lang="en-US"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lang="en-US"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lang="en-US"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lang="fr-F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dirty="0">
                  <a:solidFill>
                    <a:srgbClr val="DFDFDF"/>
                  </a:solidFill>
                </a:rPr>
                <a:t>STX</a:t>
              </a:r>
            </a:p>
          </p:txBody>
        </p:sp>
      </p:grpSp>
      <p:grpSp>
        <p:nvGrpSpPr>
          <p:cNvPr id="14" name="Group 13">
            <a:extLst>
              <a:ext uri="{FF2B5EF4-FFF2-40B4-BE49-F238E27FC236}">
                <a16:creationId xmlns:a16="http://schemas.microsoft.com/office/drawing/2014/main" id="{22B9D967-7A78-4C8C-833C-E9655CCBAB0E}"/>
              </a:ext>
            </a:extLst>
          </p:cNvPr>
          <p:cNvGrpSpPr/>
          <p:nvPr/>
        </p:nvGrpSpPr>
        <p:grpSpPr>
          <a:xfrm>
            <a:off x="5858625" y="4385208"/>
            <a:ext cx="600066" cy="732324"/>
            <a:chOff x="5858625" y="4208227"/>
            <a:chExt cx="600066" cy="732324"/>
          </a:xfrm>
        </p:grpSpPr>
        <p:pic>
          <p:nvPicPr>
            <p:cNvPr id="81" name="Picture 16" descr="Cardano Crypto Logo PNG Free Image - PNG All">
              <a:extLst>
                <a:ext uri="{FF2B5EF4-FFF2-40B4-BE49-F238E27FC236}">
                  <a16:creationId xmlns:a16="http://schemas.microsoft.com/office/drawing/2014/main" id="{93325018-51B4-41D0-A2C8-D1B34F3A79B5}"/>
                </a:ext>
              </a:extLst>
            </p:cNvPr>
            <p:cNvPicPr>
              <a:picLocks noChangeAspect="1" noChangeArrowheads="1"/>
            </p:cNvPicPr>
            <p:nvPr/>
          </p:nvPicPr>
          <p:blipFill rotWithShape="1">
            <a:blip r:embed="rId9" cstate="hqprint">
              <a:duotone>
                <a:schemeClr val="bg2">
                  <a:shade val="45000"/>
                  <a:satMod val="135000"/>
                </a:schemeClr>
                <a:prstClr val="white"/>
              </a:duotone>
              <a:extLst>
                <a:ext uri="{28A0092B-C50C-407E-A947-70E740481C1C}">
                  <a14:useLocalDpi xmlns:a14="http://schemas.microsoft.com/office/drawing/2010/main"/>
                </a:ext>
              </a:extLst>
            </a:blip>
            <a:srcRect l="32984" t="21298" r="33611" b="21432"/>
            <a:stretch/>
          </p:blipFill>
          <p:spPr bwMode="auto">
            <a:xfrm>
              <a:off x="5950454" y="4208227"/>
              <a:ext cx="419403" cy="431405"/>
            </a:xfrm>
            <a:prstGeom prst="ellipse">
              <a:avLst/>
            </a:prstGeom>
            <a:noFill/>
            <a:extLst>
              <a:ext uri="{909E8E84-426E-40DD-AFC4-6F175D3DCCD1}">
                <a14:hiddenFill xmlns:a14="http://schemas.microsoft.com/office/drawing/2010/main">
                  <a:solidFill>
                    <a:srgbClr val="FFFFFF"/>
                  </a:solidFill>
                </a14:hiddenFill>
              </a:ext>
            </a:extLst>
          </p:spPr>
        </p:pic>
        <p:sp>
          <p:nvSpPr>
            <p:cNvPr id="44" name="Content Placeholder 4">
              <a:extLst>
                <a:ext uri="{FF2B5EF4-FFF2-40B4-BE49-F238E27FC236}">
                  <a16:creationId xmlns:a16="http://schemas.microsoft.com/office/drawing/2014/main" id="{032AE8DC-C619-48BE-BCF5-D696C488B29E}"/>
                </a:ext>
              </a:extLst>
            </p:cNvPr>
            <p:cNvSpPr txBox="1">
              <a:spLocks/>
            </p:cNvSpPr>
            <p:nvPr/>
          </p:nvSpPr>
          <p:spPr>
            <a:xfrm>
              <a:off x="5858625" y="4634994"/>
              <a:ext cx="600066" cy="305557"/>
            </a:xfrm>
            <a:prstGeom prst="rect">
              <a:avLst/>
            </a:prstGeom>
          </p:spPr>
          <p:txBody>
            <a:bodyPr vert="horz" wrap="square" lIns="0" tIns="45720" rIns="0" bIns="45720" rtlCol="0" anchor="ctr">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lang="en-US" sz="1400" kern="1200">
                  <a:solidFill>
                    <a:srgbClr val="262626"/>
                  </a:solidFill>
                  <a:latin typeface="IBM Plex Mono" panose="020B05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lang="en-US"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lang="en-US"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lang="en-US"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lang="fr-F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dirty="0">
                  <a:solidFill>
                    <a:srgbClr val="DFDFDF"/>
                  </a:solidFill>
                </a:rPr>
                <a:t>ADA</a:t>
              </a:r>
            </a:p>
          </p:txBody>
        </p:sp>
      </p:grpSp>
      <p:grpSp>
        <p:nvGrpSpPr>
          <p:cNvPr id="15" name="Group 14">
            <a:extLst>
              <a:ext uri="{FF2B5EF4-FFF2-40B4-BE49-F238E27FC236}">
                <a16:creationId xmlns:a16="http://schemas.microsoft.com/office/drawing/2014/main" id="{5D211508-2323-4C6F-8465-E83E6D8E73A6}"/>
              </a:ext>
            </a:extLst>
          </p:cNvPr>
          <p:cNvGrpSpPr/>
          <p:nvPr/>
        </p:nvGrpSpPr>
        <p:grpSpPr>
          <a:xfrm>
            <a:off x="5869474" y="3656583"/>
            <a:ext cx="600066" cy="705526"/>
            <a:chOff x="6424448" y="4599101"/>
            <a:chExt cx="600066" cy="705526"/>
          </a:xfrm>
        </p:grpSpPr>
        <p:pic>
          <p:nvPicPr>
            <p:cNvPr id="90" name="Picture 20">
              <a:extLst>
                <a:ext uri="{FF2B5EF4-FFF2-40B4-BE49-F238E27FC236}">
                  <a16:creationId xmlns:a16="http://schemas.microsoft.com/office/drawing/2014/main" id="{EC06FE06-B63C-42A1-B2A6-240D9E869167}"/>
                </a:ext>
              </a:extLst>
            </p:cNvPr>
            <p:cNvPicPr>
              <a:picLocks noChangeAspect="1" noChangeArrowheads="1"/>
            </p:cNvPicPr>
            <p:nvPr/>
          </p:nvPicPr>
          <p:blipFill rotWithShape="1">
            <a:blip r:embed="rId10" cstate="hqprint">
              <a:duotone>
                <a:schemeClr val="bg2">
                  <a:shade val="45000"/>
                  <a:satMod val="135000"/>
                </a:schemeClr>
                <a:prstClr val="white"/>
              </a:duotone>
              <a:extLst>
                <a:ext uri="{28A0092B-C50C-407E-A947-70E740481C1C}">
                  <a14:useLocalDpi xmlns:a14="http://schemas.microsoft.com/office/drawing/2010/main"/>
                </a:ext>
              </a:extLst>
            </a:blip>
            <a:srcRect b="16685"/>
            <a:stretch/>
          </p:blipFill>
          <p:spPr bwMode="auto">
            <a:xfrm>
              <a:off x="6579647" y="4599101"/>
              <a:ext cx="257924" cy="396213"/>
            </a:xfrm>
            <a:prstGeom prst="rect">
              <a:avLst/>
            </a:prstGeom>
            <a:noFill/>
            <a:extLst>
              <a:ext uri="{909E8E84-426E-40DD-AFC4-6F175D3DCCD1}">
                <a14:hiddenFill xmlns:a14="http://schemas.microsoft.com/office/drawing/2010/main">
                  <a:solidFill>
                    <a:srgbClr val="FFFFFF"/>
                  </a:solidFill>
                </a14:hiddenFill>
              </a:ext>
            </a:extLst>
          </p:spPr>
        </p:pic>
        <p:sp>
          <p:nvSpPr>
            <p:cNvPr id="46" name="Content Placeholder 4">
              <a:extLst>
                <a:ext uri="{FF2B5EF4-FFF2-40B4-BE49-F238E27FC236}">
                  <a16:creationId xmlns:a16="http://schemas.microsoft.com/office/drawing/2014/main" id="{D538A0E7-AE3B-4E18-9EE9-FB2E6DA26230}"/>
                </a:ext>
              </a:extLst>
            </p:cNvPr>
            <p:cNvSpPr txBox="1">
              <a:spLocks/>
            </p:cNvSpPr>
            <p:nvPr/>
          </p:nvSpPr>
          <p:spPr>
            <a:xfrm>
              <a:off x="6424448" y="4999070"/>
              <a:ext cx="600066" cy="305557"/>
            </a:xfrm>
            <a:prstGeom prst="rect">
              <a:avLst/>
            </a:prstGeom>
          </p:spPr>
          <p:txBody>
            <a:bodyPr vert="horz" wrap="square" lIns="0" tIns="45720" rIns="0" bIns="45720" rtlCol="0" anchor="ctr">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lang="en-US" sz="1400" kern="1200">
                  <a:solidFill>
                    <a:srgbClr val="262626"/>
                  </a:solidFill>
                  <a:latin typeface="IBM Plex Mono" panose="020B05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lang="en-US"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lang="en-US"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lang="en-US"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lang="fr-F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dirty="0">
                  <a:solidFill>
                    <a:srgbClr val="DFDFDF"/>
                  </a:solidFill>
                </a:rPr>
                <a:t>EOS</a:t>
              </a:r>
            </a:p>
          </p:txBody>
        </p:sp>
      </p:grpSp>
      <p:grpSp>
        <p:nvGrpSpPr>
          <p:cNvPr id="19" name="Group 18">
            <a:extLst>
              <a:ext uri="{FF2B5EF4-FFF2-40B4-BE49-F238E27FC236}">
                <a16:creationId xmlns:a16="http://schemas.microsoft.com/office/drawing/2014/main" id="{06F7B7DB-3324-433F-B48C-CC16B5BC371C}"/>
              </a:ext>
            </a:extLst>
          </p:cNvPr>
          <p:cNvGrpSpPr/>
          <p:nvPr/>
        </p:nvGrpSpPr>
        <p:grpSpPr>
          <a:xfrm>
            <a:off x="7494719" y="3403273"/>
            <a:ext cx="600066" cy="741523"/>
            <a:chOff x="8074528" y="1629973"/>
            <a:chExt cx="600066" cy="741523"/>
          </a:xfrm>
        </p:grpSpPr>
        <p:pic>
          <p:nvPicPr>
            <p:cNvPr id="79" name="Picture 6" descr="Ethereum PNG Transparent Images - PNG All">
              <a:extLst>
                <a:ext uri="{FF2B5EF4-FFF2-40B4-BE49-F238E27FC236}">
                  <a16:creationId xmlns:a16="http://schemas.microsoft.com/office/drawing/2014/main" id="{86E1CFBB-73C3-4798-BDA1-93A186112227}"/>
                </a:ext>
              </a:extLst>
            </p:cNvPr>
            <p:cNvPicPr>
              <a:picLocks noChangeAspect="1" noChangeArrowheads="1"/>
            </p:cNvPicPr>
            <p:nvPr/>
          </p:nvPicPr>
          <p:blipFill>
            <a:blip r:embed="rId11" cstate="hq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242089" y="1629973"/>
              <a:ext cx="275206" cy="432324"/>
            </a:xfrm>
            <a:prstGeom prst="rect">
              <a:avLst/>
            </a:prstGeom>
            <a:noFill/>
            <a:extLst>
              <a:ext uri="{909E8E84-426E-40DD-AFC4-6F175D3DCCD1}">
                <a14:hiddenFill xmlns:a14="http://schemas.microsoft.com/office/drawing/2010/main">
                  <a:solidFill>
                    <a:srgbClr val="FFFFFF"/>
                  </a:solidFill>
                </a14:hiddenFill>
              </a:ext>
            </a:extLst>
          </p:spPr>
        </p:pic>
        <p:sp>
          <p:nvSpPr>
            <p:cNvPr id="55" name="Content Placeholder 4">
              <a:extLst>
                <a:ext uri="{FF2B5EF4-FFF2-40B4-BE49-F238E27FC236}">
                  <a16:creationId xmlns:a16="http://schemas.microsoft.com/office/drawing/2014/main" id="{E6ADC2D9-43E6-4249-9648-EC4079B5020E}"/>
                </a:ext>
              </a:extLst>
            </p:cNvPr>
            <p:cNvSpPr txBox="1">
              <a:spLocks/>
            </p:cNvSpPr>
            <p:nvPr/>
          </p:nvSpPr>
          <p:spPr>
            <a:xfrm>
              <a:off x="8074528" y="2065939"/>
              <a:ext cx="600066" cy="305557"/>
            </a:xfrm>
            <a:prstGeom prst="rect">
              <a:avLst/>
            </a:prstGeom>
          </p:spPr>
          <p:txBody>
            <a:bodyPr vert="horz" wrap="square" lIns="0" tIns="45720" rIns="0" bIns="45720" rtlCol="0" anchor="ctr">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lang="en-US" sz="1400" kern="1200">
                  <a:solidFill>
                    <a:srgbClr val="262626"/>
                  </a:solidFill>
                  <a:latin typeface="IBM Plex Mono" panose="020B05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lang="en-US"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lang="en-US"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lang="en-US"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lang="fr-F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dirty="0">
                  <a:solidFill>
                    <a:srgbClr val="DFDFDF"/>
                  </a:solidFill>
                </a:rPr>
                <a:t>ETH</a:t>
              </a:r>
            </a:p>
          </p:txBody>
        </p:sp>
      </p:grpSp>
      <p:grpSp>
        <p:nvGrpSpPr>
          <p:cNvPr id="20" name="Group 19">
            <a:extLst>
              <a:ext uri="{FF2B5EF4-FFF2-40B4-BE49-F238E27FC236}">
                <a16:creationId xmlns:a16="http://schemas.microsoft.com/office/drawing/2014/main" id="{633A55F9-DBF3-4AB0-AEC2-BAA4DA46EB88}"/>
              </a:ext>
            </a:extLst>
          </p:cNvPr>
          <p:cNvGrpSpPr/>
          <p:nvPr/>
        </p:nvGrpSpPr>
        <p:grpSpPr>
          <a:xfrm>
            <a:off x="6972161" y="4207888"/>
            <a:ext cx="600066" cy="673161"/>
            <a:chOff x="6972161" y="4030907"/>
            <a:chExt cx="600066" cy="673161"/>
          </a:xfrm>
        </p:grpSpPr>
        <p:pic>
          <p:nvPicPr>
            <p:cNvPr id="3074" name="Picture 2">
              <a:extLst>
                <a:ext uri="{FF2B5EF4-FFF2-40B4-BE49-F238E27FC236}">
                  <a16:creationId xmlns:a16="http://schemas.microsoft.com/office/drawing/2014/main" id="{822142CE-0698-4EAF-B281-FC3D91FCB664}"/>
                </a:ext>
              </a:extLst>
            </p:cNvPr>
            <p:cNvPicPr>
              <a:picLocks noChangeAspect="1" noChangeArrowheads="1"/>
            </p:cNvPicPr>
            <p:nvPr/>
          </p:nvPicPr>
          <p:blipFill>
            <a:blip r:embed="rId12" cstate="hq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075683" y="4030907"/>
              <a:ext cx="393022" cy="393022"/>
            </a:xfrm>
            <a:prstGeom prst="rect">
              <a:avLst/>
            </a:prstGeom>
            <a:noFill/>
            <a:extLst>
              <a:ext uri="{909E8E84-426E-40DD-AFC4-6F175D3DCCD1}">
                <a14:hiddenFill xmlns:a14="http://schemas.microsoft.com/office/drawing/2010/main">
                  <a:solidFill>
                    <a:srgbClr val="FFFFFF"/>
                  </a:solidFill>
                </a14:hiddenFill>
              </a:ext>
            </a:extLst>
          </p:spPr>
        </p:pic>
        <p:sp>
          <p:nvSpPr>
            <p:cNvPr id="57" name="Content Placeholder 4">
              <a:extLst>
                <a:ext uri="{FF2B5EF4-FFF2-40B4-BE49-F238E27FC236}">
                  <a16:creationId xmlns:a16="http://schemas.microsoft.com/office/drawing/2014/main" id="{A27DDCD0-4147-406A-A01A-E5BE3C592CCF}"/>
                </a:ext>
              </a:extLst>
            </p:cNvPr>
            <p:cNvSpPr txBox="1">
              <a:spLocks/>
            </p:cNvSpPr>
            <p:nvPr/>
          </p:nvSpPr>
          <p:spPr>
            <a:xfrm>
              <a:off x="6972161" y="4398511"/>
              <a:ext cx="600066" cy="305557"/>
            </a:xfrm>
            <a:prstGeom prst="rect">
              <a:avLst/>
            </a:prstGeom>
          </p:spPr>
          <p:txBody>
            <a:bodyPr vert="horz" wrap="square" lIns="0" tIns="45720" rIns="0" bIns="45720" rtlCol="0" anchor="ctr">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lang="en-US" sz="1400" kern="1200">
                  <a:solidFill>
                    <a:srgbClr val="262626"/>
                  </a:solidFill>
                  <a:latin typeface="IBM Plex Mono" panose="020B05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lang="en-US"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lang="en-US"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lang="en-US"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lang="fr-F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dirty="0">
                  <a:solidFill>
                    <a:srgbClr val="DFDFDF"/>
                  </a:solidFill>
                </a:rPr>
                <a:t>BNB</a:t>
              </a:r>
            </a:p>
          </p:txBody>
        </p:sp>
      </p:grpSp>
      <p:grpSp>
        <p:nvGrpSpPr>
          <p:cNvPr id="63" name="Group 62">
            <a:extLst>
              <a:ext uri="{FF2B5EF4-FFF2-40B4-BE49-F238E27FC236}">
                <a16:creationId xmlns:a16="http://schemas.microsoft.com/office/drawing/2014/main" id="{A46A53D4-70B1-42BA-A9A1-47938A08925A}"/>
              </a:ext>
            </a:extLst>
          </p:cNvPr>
          <p:cNvGrpSpPr/>
          <p:nvPr/>
        </p:nvGrpSpPr>
        <p:grpSpPr>
          <a:xfrm>
            <a:off x="7004042" y="3461722"/>
            <a:ext cx="600066" cy="694009"/>
            <a:chOff x="6424448" y="3284741"/>
            <a:chExt cx="600066" cy="694009"/>
          </a:xfrm>
        </p:grpSpPr>
        <p:pic>
          <p:nvPicPr>
            <p:cNvPr id="64" name="Picture 22" descr="Polkadot Logo and symbol, meaning, history, PNG, brand">
              <a:extLst>
                <a:ext uri="{FF2B5EF4-FFF2-40B4-BE49-F238E27FC236}">
                  <a16:creationId xmlns:a16="http://schemas.microsoft.com/office/drawing/2014/main" id="{6A8247C2-952E-4E2E-8937-4E6A46BCD223}"/>
                </a:ext>
              </a:extLst>
            </p:cNvPr>
            <p:cNvPicPr>
              <a:picLocks noChangeAspect="1" noChangeArrowheads="1"/>
            </p:cNvPicPr>
            <p:nvPr/>
          </p:nvPicPr>
          <p:blipFill rotWithShape="1">
            <a:blip r:embed="rId13" cstate="hqprint">
              <a:duotone>
                <a:schemeClr val="bg2">
                  <a:shade val="45000"/>
                  <a:satMod val="135000"/>
                </a:schemeClr>
                <a:prstClr val="white"/>
              </a:duotone>
              <a:extLst>
                <a:ext uri="{28A0092B-C50C-407E-A947-70E740481C1C}">
                  <a14:useLocalDpi xmlns:a14="http://schemas.microsoft.com/office/drawing/2010/main"/>
                </a:ext>
              </a:extLst>
            </a:blip>
            <a:srcRect t="29117" r="77500" b="28548"/>
            <a:stretch/>
          </p:blipFill>
          <p:spPr bwMode="auto">
            <a:xfrm>
              <a:off x="6553141" y="3284741"/>
              <a:ext cx="370558" cy="392186"/>
            </a:xfrm>
            <a:prstGeom prst="rect">
              <a:avLst/>
            </a:prstGeom>
            <a:noFill/>
            <a:extLst>
              <a:ext uri="{909E8E84-426E-40DD-AFC4-6F175D3DCCD1}">
                <a14:hiddenFill xmlns:a14="http://schemas.microsoft.com/office/drawing/2010/main">
                  <a:solidFill>
                    <a:srgbClr val="FFFFFF"/>
                  </a:solidFill>
                </a14:hiddenFill>
              </a:ext>
            </a:extLst>
          </p:spPr>
        </p:pic>
        <p:sp>
          <p:nvSpPr>
            <p:cNvPr id="65" name="Content Placeholder 4">
              <a:extLst>
                <a:ext uri="{FF2B5EF4-FFF2-40B4-BE49-F238E27FC236}">
                  <a16:creationId xmlns:a16="http://schemas.microsoft.com/office/drawing/2014/main" id="{F26613E9-C0CC-479B-9105-B3F09C8DC752}"/>
                </a:ext>
              </a:extLst>
            </p:cNvPr>
            <p:cNvSpPr txBox="1">
              <a:spLocks/>
            </p:cNvSpPr>
            <p:nvPr/>
          </p:nvSpPr>
          <p:spPr>
            <a:xfrm>
              <a:off x="6424448" y="3673193"/>
              <a:ext cx="600066" cy="305557"/>
            </a:xfrm>
            <a:prstGeom prst="rect">
              <a:avLst/>
            </a:prstGeom>
          </p:spPr>
          <p:txBody>
            <a:bodyPr vert="horz" wrap="square" lIns="0" tIns="45720" rIns="0" bIns="45720" rtlCol="0" anchor="ctr">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lang="en-US" sz="1400" kern="1200">
                  <a:solidFill>
                    <a:srgbClr val="262626"/>
                  </a:solidFill>
                  <a:latin typeface="IBM Plex Mono" panose="020B05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lang="en-US"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lang="en-US"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lang="en-US"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lang="fr-F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dirty="0">
                  <a:solidFill>
                    <a:srgbClr val="DFDFDF"/>
                  </a:solidFill>
                </a:rPr>
                <a:t>DOT</a:t>
              </a:r>
            </a:p>
          </p:txBody>
        </p:sp>
      </p:grpSp>
      <p:grpSp>
        <p:nvGrpSpPr>
          <p:cNvPr id="66" name="Group 65">
            <a:extLst>
              <a:ext uri="{FF2B5EF4-FFF2-40B4-BE49-F238E27FC236}">
                <a16:creationId xmlns:a16="http://schemas.microsoft.com/office/drawing/2014/main" id="{15A94110-E984-4672-829E-EEB865845C3C}"/>
              </a:ext>
            </a:extLst>
          </p:cNvPr>
          <p:cNvGrpSpPr/>
          <p:nvPr/>
        </p:nvGrpSpPr>
        <p:grpSpPr>
          <a:xfrm>
            <a:off x="6408212" y="3461722"/>
            <a:ext cx="600066" cy="697547"/>
            <a:chOff x="5858625" y="3503793"/>
            <a:chExt cx="600066" cy="697547"/>
          </a:xfrm>
        </p:grpSpPr>
        <p:pic>
          <p:nvPicPr>
            <p:cNvPr id="67" name="Picture 4">
              <a:extLst>
                <a:ext uri="{FF2B5EF4-FFF2-40B4-BE49-F238E27FC236}">
                  <a16:creationId xmlns:a16="http://schemas.microsoft.com/office/drawing/2014/main" id="{7416B2A2-3F78-4EEF-855C-69331AE1BC1D}"/>
                </a:ext>
              </a:extLst>
            </p:cNvPr>
            <p:cNvPicPr>
              <a:picLocks noChangeAspect="1" noChangeArrowheads="1"/>
            </p:cNvPicPr>
            <p:nvPr/>
          </p:nvPicPr>
          <p:blipFill rotWithShape="1">
            <a:blip r:embed="rId14" cstate="hqprint">
              <a:duotone>
                <a:schemeClr val="bg2">
                  <a:shade val="45000"/>
                  <a:satMod val="135000"/>
                </a:schemeClr>
                <a:prstClr val="white"/>
              </a:duotone>
              <a:extLst>
                <a:ext uri="{28A0092B-C50C-407E-A947-70E740481C1C}">
                  <a14:useLocalDpi xmlns:a14="http://schemas.microsoft.com/office/drawing/2010/main"/>
                </a:ext>
              </a:extLst>
            </a:blip>
            <a:srcRect l="25106" t="7140" r="25111" b="40901"/>
            <a:stretch/>
          </p:blipFill>
          <p:spPr bwMode="auto">
            <a:xfrm>
              <a:off x="5968015" y="3503793"/>
              <a:ext cx="381287" cy="397950"/>
            </a:xfrm>
            <a:prstGeom prst="rect">
              <a:avLst/>
            </a:prstGeom>
            <a:noFill/>
            <a:extLst>
              <a:ext uri="{909E8E84-426E-40DD-AFC4-6F175D3DCCD1}">
                <a14:hiddenFill xmlns:a14="http://schemas.microsoft.com/office/drawing/2010/main">
                  <a:solidFill>
                    <a:srgbClr val="FFFFFF"/>
                  </a:solidFill>
                </a14:hiddenFill>
              </a:ext>
            </a:extLst>
          </p:spPr>
        </p:pic>
        <p:sp>
          <p:nvSpPr>
            <p:cNvPr id="68" name="Content Placeholder 4">
              <a:extLst>
                <a:ext uri="{FF2B5EF4-FFF2-40B4-BE49-F238E27FC236}">
                  <a16:creationId xmlns:a16="http://schemas.microsoft.com/office/drawing/2014/main" id="{7A2BDBA5-FA0D-4248-916D-610EF347AF0A}"/>
                </a:ext>
              </a:extLst>
            </p:cNvPr>
            <p:cNvSpPr txBox="1">
              <a:spLocks/>
            </p:cNvSpPr>
            <p:nvPr/>
          </p:nvSpPr>
          <p:spPr>
            <a:xfrm>
              <a:off x="5858625" y="3895783"/>
              <a:ext cx="600066" cy="305557"/>
            </a:xfrm>
            <a:prstGeom prst="rect">
              <a:avLst/>
            </a:prstGeom>
          </p:spPr>
          <p:txBody>
            <a:bodyPr vert="horz" wrap="square" lIns="0" tIns="45720" rIns="0" bIns="45720" rtlCol="0" anchor="ctr">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lang="en-US" sz="1400" kern="1200">
                  <a:solidFill>
                    <a:srgbClr val="262626"/>
                  </a:solidFill>
                  <a:latin typeface="IBM Plex Mono" panose="020B05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lang="en-US"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lang="en-US"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lang="en-US"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lang="fr-F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dirty="0">
                  <a:solidFill>
                    <a:srgbClr val="DFDFDF"/>
                  </a:solidFill>
                </a:rPr>
                <a:t>TRX</a:t>
              </a:r>
            </a:p>
          </p:txBody>
        </p:sp>
      </p:grpSp>
      <p:grpSp>
        <p:nvGrpSpPr>
          <p:cNvPr id="75" name="Group 74">
            <a:extLst>
              <a:ext uri="{FF2B5EF4-FFF2-40B4-BE49-F238E27FC236}">
                <a16:creationId xmlns:a16="http://schemas.microsoft.com/office/drawing/2014/main" id="{C1B55C1F-8A56-4766-9726-254372D89874}"/>
              </a:ext>
            </a:extLst>
          </p:cNvPr>
          <p:cNvGrpSpPr/>
          <p:nvPr/>
        </p:nvGrpSpPr>
        <p:grpSpPr>
          <a:xfrm>
            <a:off x="6428700" y="4246819"/>
            <a:ext cx="600066" cy="616869"/>
            <a:chOff x="5858625" y="2829690"/>
            <a:chExt cx="600066" cy="616869"/>
          </a:xfrm>
        </p:grpSpPr>
        <p:pic>
          <p:nvPicPr>
            <p:cNvPr id="82" name="Picture 24" descr="Avalanche reviews, rates, exchange, forum, Where to buy?">
              <a:extLst>
                <a:ext uri="{FF2B5EF4-FFF2-40B4-BE49-F238E27FC236}">
                  <a16:creationId xmlns:a16="http://schemas.microsoft.com/office/drawing/2014/main" id="{81D9C818-E232-426D-9FEA-25EE4F75E99B}"/>
                </a:ext>
              </a:extLst>
            </p:cNvPr>
            <p:cNvPicPr>
              <a:picLocks noChangeAspect="1" noChangeArrowheads="1"/>
            </p:cNvPicPr>
            <p:nvPr/>
          </p:nvPicPr>
          <p:blipFill rotWithShape="1">
            <a:blip r:embed="rId15" cstate="hqprint">
              <a:duotone>
                <a:schemeClr val="bg2">
                  <a:shade val="45000"/>
                  <a:satMod val="135000"/>
                </a:schemeClr>
                <a:prstClr val="white"/>
              </a:duotone>
              <a:extLst>
                <a:ext uri="{28A0092B-C50C-407E-A947-70E740481C1C}">
                  <a14:useLocalDpi xmlns:a14="http://schemas.microsoft.com/office/drawing/2010/main"/>
                </a:ext>
              </a:extLst>
            </a:blip>
            <a:srcRect l="12774" t="22699" r="54883" b="21270"/>
            <a:stretch/>
          </p:blipFill>
          <p:spPr bwMode="auto">
            <a:xfrm>
              <a:off x="5960511" y="2829690"/>
              <a:ext cx="374195" cy="324121"/>
            </a:xfrm>
            <a:prstGeom prst="triangle">
              <a:avLst/>
            </a:prstGeom>
            <a:noFill/>
            <a:extLst>
              <a:ext uri="{909E8E84-426E-40DD-AFC4-6F175D3DCCD1}">
                <a14:hiddenFill xmlns:a14="http://schemas.microsoft.com/office/drawing/2010/main">
                  <a:solidFill>
                    <a:srgbClr val="FFFFFF"/>
                  </a:solidFill>
                </a14:hiddenFill>
              </a:ext>
            </a:extLst>
          </p:spPr>
        </p:pic>
        <p:sp>
          <p:nvSpPr>
            <p:cNvPr id="85" name="Content Placeholder 4">
              <a:extLst>
                <a:ext uri="{FF2B5EF4-FFF2-40B4-BE49-F238E27FC236}">
                  <a16:creationId xmlns:a16="http://schemas.microsoft.com/office/drawing/2014/main" id="{610FD984-52D1-419D-8D16-6D8399305EFB}"/>
                </a:ext>
              </a:extLst>
            </p:cNvPr>
            <p:cNvSpPr txBox="1">
              <a:spLocks/>
            </p:cNvSpPr>
            <p:nvPr/>
          </p:nvSpPr>
          <p:spPr>
            <a:xfrm>
              <a:off x="5858625" y="3141002"/>
              <a:ext cx="600066" cy="305557"/>
            </a:xfrm>
            <a:prstGeom prst="rect">
              <a:avLst/>
            </a:prstGeom>
          </p:spPr>
          <p:txBody>
            <a:bodyPr vert="horz" wrap="square" lIns="0" tIns="45720" rIns="0" bIns="45720" rtlCol="0" anchor="ctr">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lang="en-US" sz="1400" kern="1200">
                  <a:solidFill>
                    <a:srgbClr val="262626"/>
                  </a:solidFill>
                  <a:latin typeface="IBM Plex Mono" panose="020B05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lang="en-US"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lang="en-US"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lang="en-US"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lang="fr-F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dirty="0">
                  <a:solidFill>
                    <a:srgbClr val="DFDFDF"/>
                  </a:solidFill>
                </a:rPr>
                <a:t>AVA</a:t>
              </a:r>
            </a:p>
          </p:txBody>
        </p:sp>
      </p:grpSp>
      <p:grpSp>
        <p:nvGrpSpPr>
          <p:cNvPr id="86" name="Group 85">
            <a:extLst>
              <a:ext uri="{FF2B5EF4-FFF2-40B4-BE49-F238E27FC236}">
                <a16:creationId xmlns:a16="http://schemas.microsoft.com/office/drawing/2014/main" id="{FB457AA2-D54E-4371-A269-0607A7BFD208}"/>
              </a:ext>
            </a:extLst>
          </p:cNvPr>
          <p:cNvGrpSpPr/>
          <p:nvPr/>
        </p:nvGrpSpPr>
        <p:grpSpPr>
          <a:xfrm>
            <a:off x="5847240" y="2984764"/>
            <a:ext cx="600066" cy="655297"/>
            <a:chOff x="6424448" y="3948957"/>
            <a:chExt cx="600066" cy="655297"/>
          </a:xfrm>
        </p:grpSpPr>
        <p:pic>
          <p:nvPicPr>
            <p:cNvPr id="87" name="Picture 10">
              <a:extLst>
                <a:ext uri="{FF2B5EF4-FFF2-40B4-BE49-F238E27FC236}">
                  <a16:creationId xmlns:a16="http://schemas.microsoft.com/office/drawing/2014/main" id="{8C00DE7B-D4FE-4317-A74F-F6F991BF0DAB}"/>
                </a:ext>
              </a:extLst>
            </p:cNvPr>
            <p:cNvPicPr>
              <a:picLocks noChangeAspect="1" noChangeArrowheads="1"/>
            </p:cNvPicPr>
            <p:nvPr/>
          </p:nvPicPr>
          <p:blipFill>
            <a:blip r:embed="rId16" cstate="hq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527969" y="3948957"/>
              <a:ext cx="393022" cy="393022"/>
            </a:xfrm>
            <a:prstGeom prst="rect">
              <a:avLst/>
            </a:prstGeom>
            <a:noFill/>
            <a:extLst>
              <a:ext uri="{909E8E84-426E-40DD-AFC4-6F175D3DCCD1}">
                <a14:hiddenFill xmlns:a14="http://schemas.microsoft.com/office/drawing/2010/main">
                  <a:solidFill>
                    <a:srgbClr val="FFFFFF"/>
                  </a:solidFill>
                </a14:hiddenFill>
              </a:ext>
            </a:extLst>
          </p:spPr>
        </p:pic>
        <p:sp>
          <p:nvSpPr>
            <p:cNvPr id="88" name="Content Placeholder 4">
              <a:extLst>
                <a:ext uri="{FF2B5EF4-FFF2-40B4-BE49-F238E27FC236}">
                  <a16:creationId xmlns:a16="http://schemas.microsoft.com/office/drawing/2014/main" id="{7125492E-419F-4AF3-B491-0E60C167517F}"/>
                </a:ext>
              </a:extLst>
            </p:cNvPr>
            <p:cNvSpPr txBox="1">
              <a:spLocks/>
            </p:cNvSpPr>
            <p:nvPr/>
          </p:nvSpPr>
          <p:spPr>
            <a:xfrm>
              <a:off x="6424448" y="4298697"/>
              <a:ext cx="600066" cy="305557"/>
            </a:xfrm>
            <a:prstGeom prst="rect">
              <a:avLst/>
            </a:prstGeom>
          </p:spPr>
          <p:txBody>
            <a:bodyPr vert="horz" wrap="square" lIns="0" tIns="45720" rIns="0" bIns="45720" rtlCol="0" anchor="ctr">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lang="en-US" sz="1400" kern="1200">
                  <a:solidFill>
                    <a:srgbClr val="262626"/>
                  </a:solidFill>
                  <a:latin typeface="IBM Plex Mono" panose="020B05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lang="en-US"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lang="en-US"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lang="en-US"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lang="fr-F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dirty="0">
                  <a:solidFill>
                    <a:srgbClr val="DFDFDF"/>
                  </a:solidFill>
                </a:rPr>
                <a:t>ICP</a:t>
              </a:r>
            </a:p>
          </p:txBody>
        </p:sp>
      </p:grpSp>
      <p:pic>
        <p:nvPicPr>
          <p:cNvPr id="3084" name="Picture 12" descr="Bitcoin Logo, symbol, meaning, history, PNG">
            <a:extLst>
              <a:ext uri="{FF2B5EF4-FFF2-40B4-BE49-F238E27FC236}">
                <a16:creationId xmlns:a16="http://schemas.microsoft.com/office/drawing/2014/main" id="{5BBEF0ED-6B57-43A4-8CFA-E878CB96A9B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580954" y="1765801"/>
            <a:ext cx="929978" cy="523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112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8">
            <a:extLst>
              <a:ext uri="{FF2B5EF4-FFF2-40B4-BE49-F238E27FC236}">
                <a16:creationId xmlns:a16="http://schemas.microsoft.com/office/drawing/2014/main" id="{C41FEAB5-04C4-4DA7-A682-CBD6CA955B13}"/>
              </a:ext>
            </a:extLst>
          </p:cNvPr>
          <p:cNvSpPr txBox="1">
            <a:spLocks/>
          </p:cNvSpPr>
          <p:nvPr/>
        </p:nvSpPr>
        <p:spPr>
          <a:xfrm>
            <a:off x="831850" y="149486"/>
            <a:ext cx="10515600" cy="409044"/>
          </a:xfrm>
          <a:prstGeom prst="rect">
            <a:avLst/>
          </a:prstGeom>
        </p:spPr>
        <p:txBody>
          <a:bodyPr vert="horz" wrap="square" lIns="91440" tIns="45720" rIns="91440" bIns="45720" rtlCol="0" anchor="b">
            <a:noAutofit/>
          </a:bodyPr>
          <a:lstStyle>
            <a:lvl1pPr marL="0" indent="0" algn="l" defTabSz="914400" rtl="0" eaLnBrk="1" latinLnBrk="0" hangingPunct="1">
              <a:lnSpc>
                <a:spcPct val="90000"/>
              </a:lnSpc>
              <a:spcBef>
                <a:spcPts val="1000"/>
              </a:spcBef>
              <a:buFont typeface="Wingdings" panose="05000000000000000000" pitchFamily="2" charset="2"/>
              <a:buNone/>
              <a:defRPr sz="1600" b="1" kern="1200">
                <a:solidFill>
                  <a:srgbClr val="00FF5B"/>
                </a:solidFill>
                <a:latin typeface="IBM Plex Mono Light" panose="020B0409050203000203" pitchFamily="49" charset="0"/>
                <a:ea typeface="+mn-ea"/>
                <a:cs typeface="+mn-cs"/>
              </a:defRPr>
            </a:lvl1pPr>
            <a:lvl2pPr marL="457200" indent="0" algn="l" defTabSz="914400" rtl="0" eaLnBrk="1" latinLnBrk="0" hangingPunct="1">
              <a:lnSpc>
                <a:spcPct val="90000"/>
              </a:lnSpc>
              <a:spcBef>
                <a:spcPts val="500"/>
              </a:spcBef>
              <a:buFont typeface="Wingdings" panose="05000000000000000000" pitchFamily="2" charset="2"/>
              <a:buNone/>
              <a:defRPr sz="2000" kern="1200">
                <a:solidFill>
                  <a:schemeClr val="tx1">
                    <a:tint val="75000"/>
                  </a:schemeClr>
                </a:solidFill>
                <a:latin typeface="IBM Plex Mono Light" panose="020B0409050203000203" pitchFamily="49" charset="0"/>
                <a:ea typeface="+mn-ea"/>
                <a:cs typeface="+mn-cs"/>
              </a:defRPr>
            </a:lvl2pPr>
            <a:lvl3pPr marL="914400" indent="0" algn="l" defTabSz="914400" rtl="0" eaLnBrk="1" latinLnBrk="0" hangingPunct="1">
              <a:lnSpc>
                <a:spcPct val="90000"/>
              </a:lnSpc>
              <a:spcBef>
                <a:spcPts val="500"/>
              </a:spcBef>
              <a:buFont typeface="Wingdings" panose="05000000000000000000" pitchFamily="2" charset="2"/>
              <a:buNone/>
              <a:defRPr sz="1800" kern="1200">
                <a:solidFill>
                  <a:schemeClr val="tx1">
                    <a:tint val="75000"/>
                  </a:schemeClr>
                </a:solidFill>
                <a:latin typeface="IBM Plex Mono Light" panose="020B0409050203000203" pitchFamily="49" charset="0"/>
                <a:ea typeface="+mn-ea"/>
                <a:cs typeface="+mn-cs"/>
              </a:defRPr>
            </a:lvl3pPr>
            <a:lvl4pPr marL="13716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4pPr>
            <a:lvl5pPr marL="18288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de-DE" dirty="0"/>
              <a:t>&gt;</a:t>
            </a:r>
            <a:r>
              <a:rPr lang="en-US" dirty="0"/>
              <a:t>product</a:t>
            </a:r>
          </a:p>
        </p:txBody>
      </p:sp>
      <p:sp>
        <p:nvSpPr>
          <p:cNvPr id="61" name="Slide Number Placeholder 3">
            <a:extLst>
              <a:ext uri="{FF2B5EF4-FFF2-40B4-BE49-F238E27FC236}">
                <a16:creationId xmlns:a16="http://schemas.microsoft.com/office/drawing/2014/main" id="{47E57121-374C-4180-8321-F11023681AE0}"/>
              </a:ext>
            </a:extLst>
          </p:cNvPr>
          <p:cNvSpPr>
            <a:spLocks noGrp="1"/>
          </p:cNvSpPr>
          <p:nvPr>
            <p:ph type="sldNum" sz="quarter" idx="12"/>
          </p:nvPr>
        </p:nvSpPr>
        <p:spPr>
          <a:xfrm>
            <a:off x="8610600" y="6356350"/>
            <a:ext cx="2743200" cy="365125"/>
          </a:xfrm>
        </p:spPr>
        <p:txBody>
          <a:bodyPr/>
          <a:lstStyle/>
          <a:p>
            <a:fld id="{5D1CA2A3-E136-4111-AE75-74FFD3CDDD2E}" type="slidenum">
              <a:rPr lang="fr-FR" smtClean="0"/>
              <a:pPr/>
              <a:t>12</a:t>
            </a:fld>
            <a:endParaRPr lang="fr-FR"/>
          </a:p>
        </p:txBody>
      </p:sp>
      <p:pic>
        <p:nvPicPr>
          <p:cNvPr id="6" name="Picture 5">
            <a:hlinkClick r:id="rId2"/>
            <a:extLst>
              <a:ext uri="{FF2B5EF4-FFF2-40B4-BE49-F238E27FC236}">
                <a16:creationId xmlns:a16="http://schemas.microsoft.com/office/drawing/2014/main" id="{3353D8EC-F02C-4951-BEE3-72FED7CE2F8F}"/>
              </a:ext>
            </a:extLst>
          </p:cNvPr>
          <p:cNvPicPr>
            <a:picLocks noChangeAspect="1"/>
          </p:cNvPicPr>
          <p:nvPr/>
        </p:nvPicPr>
        <p:blipFill>
          <a:blip r:embed="rId3"/>
          <a:stretch>
            <a:fillRect/>
          </a:stretch>
        </p:blipFill>
        <p:spPr>
          <a:xfrm>
            <a:off x="831850" y="808426"/>
            <a:ext cx="10521950" cy="5402105"/>
          </a:xfrm>
          <a:prstGeom prst="roundRect">
            <a:avLst>
              <a:gd name="adj" fmla="val 2696"/>
            </a:avLst>
          </a:prstGeom>
          <a:effectLst>
            <a:outerShdw blurRad="50800" dist="38100" dir="2700000" algn="tl" rotWithShape="0">
              <a:prstClr val="black">
                <a:alpha val="40000"/>
              </a:prstClr>
            </a:outerShdw>
          </a:effectLst>
        </p:spPr>
      </p:pic>
      <p:sp>
        <p:nvSpPr>
          <p:cNvPr id="7" name="Oval 6">
            <a:hlinkClick r:id="rId2"/>
            <a:extLst>
              <a:ext uri="{FF2B5EF4-FFF2-40B4-BE49-F238E27FC236}">
                <a16:creationId xmlns:a16="http://schemas.microsoft.com/office/drawing/2014/main" id="{1A5DE1D3-8103-4C90-B007-87C7E12CEC72}"/>
              </a:ext>
            </a:extLst>
          </p:cNvPr>
          <p:cNvSpPr/>
          <p:nvPr/>
        </p:nvSpPr>
        <p:spPr>
          <a:xfrm>
            <a:off x="4876800" y="2209800"/>
            <a:ext cx="2438400" cy="2438400"/>
          </a:xfrm>
          <a:prstGeom prst="ellipse">
            <a:avLst/>
          </a:prstGeom>
          <a:solidFill>
            <a:srgbClr val="262626"/>
          </a:solidFill>
          <a:ln w="38100">
            <a:solidFill>
              <a:srgbClr val="00FF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hlinkClick r:id="rId2"/>
            <a:extLst>
              <a:ext uri="{FF2B5EF4-FFF2-40B4-BE49-F238E27FC236}">
                <a16:creationId xmlns:a16="http://schemas.microsoft.com/office/drawing/2014/main" id="{7E6CF6DD-C300-415E-BD4D-DFF2062624C8}"/>
              </a:ext>
            </a:extLst>
          </p:cNvPr>
          <p:cNvSpPr/>
          <p:nvPr/>
        </p:nvSpPr>
        <p:spPr>
          <a:xfrm rot="5400000">
            <a:off x="5529943" y="2759592"/>
            <a:ext cx="1553028" cy="1338817"/>
          </a:xfrm>
          <a:prstGeom prst="triangle">
            <a:avLst/>
          </a:prstGeom>
          <a:solidFill>
            <a:srgbClr val="00FF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0314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70872208-3CEC-4EA1-BBC6-2AC5DDD3C5AD}"/>
              </a:ext>
            </a:extLst>
          </p:cNvPr>
          <p:cNvSpPr>
            <a:spLocks noGrp="1"/>
          </p:cNvSpPr>
          <p:nvPr>
            <p:ph type="body" idx="13"/>
          </p:nvPr>
        </p:nvSpPr>
        <p:spPr/>
        <p:txBody>
          <a:bodyPr/>
          <a:lstStyle/>
          <a:p>
            <a:r>
              <a:rPr lang="en-US" dirty="0"/>
              <a:t>&gt;economics 1/3: genesis distribution</a:t>
            </a:r>
          </a:p>
        </p:txBody>
      </p:sp>
      <p:sp>
        <p:nvSpPr>
          <p:cNvPr id="13" name="Rectangle 12">
            <a:extLst>
              <a:ext uri="{FF2B5EF4-FFF2-40B4-BE49-F238E27FC236}">
                <a16:creationId xmlns:a16="http://schemas.microsoft.com/office/drawing/2014/main" id="{D1BB8D7B-2F59-44EB-AD92-6A424622E1DA}"/>
              </a:ext>
            </a:extLst>
          </p:cNvPr>
          <p:cNvSpPr/>
          <p:nvPr/>
        </p:nvSpPr>
        <p:spPr>
          <a:xfrm>
            <a:off x="5158864" y="1018981"/>
            <a:ext cx="6188586" cy="50352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rtl="0">
              <a:lnSpc>
                <a:spcPct val="150000"/>
              </a:lnSpc>
              <a:spcBef>
                <a:spcPts val="0"/>
              </a:spcBef>
              <a:spcAft>
                <a:spcPts val="1200"/>
              </a:spcAft>
            </a:pPr>
            <a:r>
              <a:rPr lang="en-US" sz="2400" b="1" i="0" u="none" strike="noStrike" dirty="0">
                <a:solidFill>
                  <a:srgbClr val="00FF5B"/>
                </a:solidFill>
                <a:effectLst/>
                <a:latin typeface="IBM Plex Mono" panose="020B0509050203000203" pitchFamily="49" charset="0"/>
              </a:rPr>
              <a:t>100% Egalitarian. </a:t>
            </a:r>
            <a:r>
              <a:rPr lang="en-US" sz="2400" b="1" i="0" u="none" strike="noStrike" dirty="0">
                <a:solidFill>
                  <a:srgbClr val="FF9900"/>
                </a:solidFill>
                <a:effectLst/>
                <a:latin typeface="IBM Plex Mono" panose="020B0509050203000203" pitchFamily="49" charset="0"/>
              </a:rPr>
              <a:t>Like Bitcoin.</a:t>
            </a:r>
          </a:p>
          <a:p>
            <a:pPr rtl="0">
              <a:lnSpc>
                <a:spcPct val="150000"/>
              </a:lnSpc>
              <a:spcBef>
                <a:spcPts val="0"/>
              </a:spcBef>
              <a:spcAft>
                <a:spcPts val="1200"/>
              </a:spcAft>
            </a:pPr>
            <a:r>
              <a:rPr lang="en-US" sz="1400" b="0" i="0" u="none" strike="noStrike" dirty="0">
                <a:solidFill>
                  <a:srgbClr val="00FF5B"/>
                </a:solidFill>
                <a:effectLst/>
                <a:latin typeface="IBM Plex Mono" panose="020B0509050203000203" pitchFamily="49" charset="0"/>
              </a:rPr>
              <a:t>Almost all </a:t>
            </a:r>
            <a:r>
              <a:rPr lang="en-US" sz="1400" i="0" u="none" strike="noStrike" dirty="0">
                <a:solidFill>
                  <a:srgbClr val="00FF5B"/>
                </a:solidFill>
                <a:effectLst/>
                <a:latin typeface="IBM Plex Mono" panose="020B0509050203000203" pitchFamily="49" charset="0"/>
              </a:rPr>
              <a:t>ZNN was initially “given away” via a BTC&lt;&gt;ZNN bonding &amp; refund algorithm called “</a:t>
            </a:r>
            <a:r>
              <a:rPr lang="en-US" sz="1400" dirty="0">
                <a:solidFill>
                  <a:srgbClr val="00FF5B"/>
                </a:solidFill>
                <a:latin typeface="IBM Plex Mono" panose="020B0509050203000203" pitchFamily="49" charset="0"/>
              </a:rPr>
              <a:t>xStakes”.</a:t>
            </a:r>
          </a:p>
          <a:p>
            <a:pPr marL="285750" indent="-285750" rtl="0">
              <a:lnSpc>
                <a:spcPct val="150000"/>
              </a:lnSpc>
              <a:spcBef>
                <a:spcPts val="0"/>
              </a:spcBef>
              <a:spcAft>
                <a:spcPts val="1200"/>
              </a:spcAft>
              <a:buFont typeface="Wingdings" panose="05000000000000000000" pitchFamily="2" charset="2"/>
              <a:buChar char="§"/>
            </a:pPr>
            <a:r>
              <a:rPr lang="en-US" sz="1400" i="0" u="none" strike="noStrike" dirty="0">
                <a:solidFill>
                  <a:srgbClr val="00FF5B"/>
                </a:solidFill>
                <a:effectLst/>
                <a:latin typeface="IBM Plex Mono" panose="020B0509050203000203" pitchFamily="49" charset="0"/>
              </a:rPr>
              <a:t>5k ZNN per 1 BTC</a:t>
            </a:r>
          </a:p>
          <a:p>
            <a:pPr marL="285750" indent="-285750" rtl="0">
              <a:lnSpc>
                <a:spcPct val="150000"/>
              </a:lnSpc>
              <a:spcBef>
                <a:spcPts val="0"/>
              </a:spcBef>
              <a:spcAft>
                <a:spcPts val="1200"/>
              </a:spcAft>
              <a:buFont typeface="Wingdings" panose="05000000000000000000" pitchFamily="2" charset="2"/>
              <a:buChar char="§"/>
            </a:pPr>
            <a:r>
              <a:rPr lang="en-US" sz="1400" b="1" dirty="0">
                <a:solidFill>
                  <a:srgbClr val="00FF5B"/>
                </a:solidFill>
                <a:latin typeface="IBM Plex Mono" panose="020B0509050203000203" pitchFamily="49" charset="0"/>
              </a:rPr>
              <a:t>Full BTC refund </a:t>
            </a:r>
            <a:r>
              <a:rPr lang="en-US" sz="1400" dirty="0">
                <a:solidFill>
                  <a:srgbClr val="00FF5B"/>
                </a:solidFill>
                <a:latin typeface="IBM Plex Mono" panose="020B0509050203000203" pitchFamily="49" charset="0"/>
              </a:rPr>
              <a:t>for committed validators</a:t>
            </a:r>
          </a:p>
          <a:p>
            <a:pPr marL="285750" indent="-285750" rtl="0">
              <a:lnSpc>
                <a:spcPct val="150000"/>
              </a:lnSpc>
              <a:spcBef>
                <a:spcPts val="0"/>
              </a:spcBef>
              <a:spcAft>
                <a:spcPts val="1200"/>
              </a:spcAft>
              <a:buFont typeface="Wingdings" panose="05000000000000000000" pitchFamily="2" charset="2"/>
              <a:buChar char="§"/>
            </a:pPr>
            <a:r>
              <a:rPr lang="en-US" sz="1400" b="1" i="0" u="none" strike="noStrike" dirty="0">
                <a:solidFill>
                  <a:srgbClr val="007FFF"/>
                </a:solidFill>
                <a:effectLst/>
                <a:latin typeface="IBM Plex Mono" panose="020B0509050203000203" pitchFamily="49" charset="0"/>
              </a:rPr>
              <a:t>Network Stability Fund </a:t>
            </a:r>
            <a:r>
              <a:rPr lang="en-US" sz="1400" b="0" i="0" u="none" strike="noStrike" dirty="0">
                <a:solidFill>
                  <a:srgbClr val="00FF5B"/>
                </a:solidFill>
                <a:effectLst/>
                <a:latin typeface="IBM Plex Mono" panose="020B0509050203000203" pitchFamily="49" charset="0"/>
              </a:rPr>
              <a:t>to bootstrap the legacy network was fully distributed to validators</a:t>
            </a:r>
            <a:endParaRPr lang="en-US" sz="1400" dirty="0">
              <a:solidFill>
                <a:srgbClr val="00FF5B"/>
              </a:solidFill>
              <a:latin typeface="IBM Plex Mono" panose="020B0509050203000203" pitchFamily="49" charset="0"/>
            </a:endParaRPr>
          </a:p>
          <a:p>
            <a:pPr marL="285750" indent="-285750" rtl="0">
              <a:lnSpc>
                <a:spcPct val="150000"/>
              </a:lnSpc>
              <a:spcBef>
                <a:spcPts val="0"/>
              </a:spcBef>
              <a:spcAft>
                <a:spcPts val="1200"/>
              </a:spcAft>
              <a:buFont typeface="Wingdings" panose="05000000000000000000" pitchFamily="2" charset="2"/>
              <a:buChar char="§"/>
            </a:pPr>
            <a:r>
              <a:rPr lang="en-US" sz="1400" b="1" i="0" u="none" strike="noStrike" dirty="0">
                <a:solidFill>
                  <a:srgbClr val="FF9900"/>
                </a:solidFill>
                <a:effectLst/>
                <a:latin typeface="IBM Plex Mono" panose="020B0509050203000203" pitchFamily="49" charset="0"/>
              </a:rPr>
              <a:t>Zenon Fabric Fund</a:t>
            </a:r>
            <a:r>
              <a:rPr lang="en-US" sz="1400" b="0" i="0" u="none" strike="noStrike" dirty="0">
                <a:solidFill>
                  <a:srgbClr val="FF9900"/>
                </a:solidFill>
                <a:effectLst/>
                <a:latin typeface="IBM Plex Mono" panose="020B0509050203000203" pitchFamily="49" charset="0"/>
              </a:rPr>
              <a:t> </a:t>
            </a:r>
            <a:r>
              <a:rPr lang="en-US" sz="1400" b="0" i="0" u="none" strike="noStrike" dirty="0">
                <a:solidFill>
                  <a:srgbClr val="00FF5B"/>
                </a:solidFill>
                <a:effectLst/>
                <a:latin typeface="IBM Plex Mono" panose="020B0509050203000203" pitchFamily="49" charset="0"/>
              </a:rPr>
              <a:t>consisted of locked ZNN that did not generate any rewards. They are now used to fund </a:t>
            </a:r>
            <a:r>
              <a:rPr lang="en-US" sz="1400" b="0" i="0" u="none" strike="noStrike" dirty="0">
                <a:solidFill>
                  <a:srgbClr val="00FF5B"/>
                </a:solidFill>
                <a:effectLst/>
                <a:latin typeface="IBM Plex Mono" panose="020B0509050203000203" pitchFamily="49" charset="0"/>
                <a:hlinkClick r:id="rId2">
                  <a:extLst>
                    <a:ext uri="{A12FA001-AC4F-418D-AE19-62706E023703}">
                      <ahyp:hlinkClr xmlns:ahyp="http://schemas.microsoft.com/office/drawing/2018/hyperlinkcolor" val="tx"/>
                    </a:ext>
                  </a:extLst>
                </a:hlinkClick>
              </a:rPr>
              <a:t>Accelerator Z</a:t>
            </a:r>
            <a:r>
              <a:rPr lang="en-US" sz="1400" b="0" i="0" u="none" strike="noStrike" dirty="0">
                <a:solidFill>
                  <a:srgbClr val="00FF5B"/>
                </a:solidFill>
                <a:effectLst/>
                <a:latin typeface="IBM Plex Mono" panose="020B0509050203000203" pitchFamily="49" charset="0"/>
              </a:rPr>
              <a:t>, the </a:t>
            </a:r>
            <a:r>
              <a:rPr lang="en-US" sz="1400" b="0" i="0" u="none" strike="noStrike" dirty="0">
                <a:solidFill>
                  <a:srgbClr val="00FF5B"/>
                </a:solidFill>
                <a:effectLst/>
                <a:latin typeface="IBM Plex Mono" panose="020B0509050203000203" pitchFamily="49" charset="0"/>
                <a:hlinkClick r:id="rId3">
                  <a:extLst>
                    <a:ext uri="{A12FA001-AC4F-418D-AE19-62706E023703}">
                      <ahyp:hlinkClr xmlns:ahyp="http://schemas.microsoft.com/office/drawing/2018/hyperlinkcolor" val="tx"/>
                    </a:ext>
                  </a:extLst>
                </a:hlinkClick>
              </a:rPr>
              <a:t>Orbital Program </a:t>
            </a:r>
            <a:r>
              <a:rPr lang="en-US" sz="1400" b="0" i="0" u="none" strike="noStrike" dirty="0">
                <a:solidFill>
                  <a:srgbClr val="00FF5B"/>
                </a:solidFill>
                <a:effectLst/>
                <a:latin typeface="IBM Plex Mono" panose="020B0509050203000203" pitchFamily="49" charset="0"/>
              </a:rPr>
              <a:t>and </a:t>
            </a:r>
            <a:r>
              <a:rPr lang="en-US" sz="1400" b="0" i="0" u="none" strike="noStrike" dirty="0">
                <a:solidFill>
                  <a:srgbClr val="00FF5B"/>
                </a:solidFill>
                <a:effectLst/>
                <a:latin typeface="IBM Plex Mono" panose="020B0509050203000203" pitchFamily="49" charset="0"/>
                <a:hlinkClick r:id="rId4">
                  <a:extLst>
                    <a:ext uri="{A12FA001-AC4F-418D-AE19-62706E023703}">
                      <ahyp:hlinkClr xmlns:ahyp="http://schemas.microsoft.com/office/drawing/2018/hyperlinkcolor" val="tx"/>
                    </a:ext>
                  </a:extLst>
                </a:hlinkClick>
              </a:rPr>
              <a:t>Vested Pillars</a:t>
            </a:r>
            <a:r>
              <a:rPr lang="en-US" sz="1400" b="0" i="0" u="none" strike="noStrike" dirty="0">
                <a:solidFill>
                  <a:srgbClr val="00FF5B"/>
                </a:solidFill>
                <a:effectLst/>
                <a:latin typeface="IBM Plex Mono" panose="020B0509050203000203" pitchFamily="49" charset="0"/>
              </a:rPr>
              <a:t>.</a:t>
            </a:r>
          </a:p>
        </p:txBody>
      </p:sp>
      <p:sp>
        <p:nvSpPr>
          <p:cNvPr id="6" name="Slide Number Placeholder 1">
            <a:extLst>
              <a:ext uri="{FF2B5EF4-FFF2-40B4-BE49-F238E27FC236}">
                <a16:creationId xmlns:a16="http://schemas.microsoft.com/office/drawing/2014/main" id="{140769BF-6A6E-461D-A271-A63C5F452F3E}"/>
              </a:ext>
            </a:extLst>
          </p:cNvPr>
          <p:cNvSpPr>
            <a:spLocks noGrp="1"/>
          </p:cNvSpPr>
          <p:nvPr>
            <p:ph type="sldNum" sz="quarter" idx="12"/>
          </p:nvPr>
        </p:nvSpPr>
        <p:spPr>
          <a:xfrm>
            <a:off x="8610600" y="6356350"/>
            <a:ext cx="2743200" cy="365125"/>
          </a:xfrm>
        </p:spPr>
        <p:txBody>
          <a:bodyPr/>
          <a:lstStyle/>
          <a:p>
            <a:r>
              <a:rPr lang="fr-FR" dirty="0"/>
              <a:t>10</a:t>
            </a:r>
          </a:p>
        </p:txBody>
      </p:sp>
      <p:graphicFrame>
        <p:nvGraphicFramePr>
          <p:cNvPr id="9" name="Chart 8">
            <a:extLst>
              <a:ext uri="{FF2B5EF4-FFF2-40B4-BE49-F238E27FC236}">
                <a16:creationId xmlns:a16="http://schemas.microsoft.com/office/drawing/2014/main" id="{4C87FA1E-C6E5-46CD-9243-50639A5E2D1B}"/>
              </a:ext>
            </a:extLst>
          </p:cNvPr>
          <p:cNvGraphicFramePr/>
          <p:nvPr>
            <p:extLst>
              <p:ext uri="{D42A27DB-BD31-4B8C-83A1-F6EECF244321}">
                <p14:modId xmlns:p14="http://schemas.microsoft.com/office/powerpoint/2010/main" val="2980894761"/>
              </p:ext>
            </p:extLst>
          </p:nvPr>
        </p:nvGraphicFramePr>
        <p:xfrm>
          <a:off x="373823" y="1222887"/>
          <a:ext cx="4902200" cy="5422842"/>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775276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Content Placeholder 9">
            <a:extLst>
              <a:ext uri="{FF2B5EF4-FFF2-40B4-BE49-F238E27FC236}">
                <a16:creationId xmlns:a16="http://schemas.microsoft.com/office/drawing/2014/main" id="{DE5A21CF-4162-4426-BBE5-209071CF49A3}"/>
              </a:ext>
            </a:extLst>
          </p:cNvPr>
          <p:cNvSpPr txBox="1">
            <a:spLocks/>
          </p:cNvSpPr>
          <p:nvPr/>
        </p:nvSpPr>
        <p:spPr>
          <a:xfrm>
            <a:off x="5020488" y="1911268"/>
            <a:ext cx="2522834" cy="4722025"/>
          </a:xfrm>
          <a:prstGeom prst="rect">
            <a:avLst/>
          </a:prstGeom>
        </p:spPr>
        <p:txBody>
          <a:bodyPr vert="horz" wrap="square" lIns="0" tIns="45720" rIns="0" bIns="45720" rtlCol="0" anchor="t">
            <a:noAutofit/>
          </a:bodyPr>
          <a:lstStyle>
            <a:lvl1pPr marL="0" indent="0" algn="l" defTabSz="914400" rtl="0" eaLnBrk="1" latinLnBrk="0" hangingPunct="1">
              <a:lnSpc>
                <a:spcPct val="150000"/>
              </a:lnSpc>
              <a:spcBef>
                <a:spcPts val="0"/>
              </a:spcBef>
              <a:spcAft>
                <a:spcPts val="1200"/>
              </a:spcAft>
              <a:buFont typeface="Wingdings" panose="05000000000000000000" pitchFamily="2" charset="2"/>
              <a:buNone/>
              <a:defRPr sz="1400" kern="1200">
                <a:solidFill>
                  <a:srgbClr val="262626"/>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Wingdings" panose="05000000000000000000" pitchFamily="2" charset="2"/>
              <a:buNone/>
              <a:defRPr sz="2000" kern="1200">
                <a:solidFill>
                  <a:schemeClr val="tx1">
                    <a:tint val="75000"/>
                  </a:schemeClr>
                </a:solidFill>
                <a:latin typeface="IBM Plex Mono Light" panose="020B0409050203000203" pitchFamily="49" charset="0"/>
                <a:ea typeface="+mn-ea"/>
                <a:cs typeface="+mn-cs"/>
              </a:defRPr>
            </a:lvl2pPr>
            <a:lvl3pPr marL="914400" indent="0" algn="l" defTabSz="914400" rtl="0" eaLnBrk="1" latinLnBrk="0" hangingPunct="1">
              <a:lnSpc>
                <a:spcPct val="90000"/>
              </a:lnSpc>
              <a:spcBef>
                <a:spcPts val="500"/>
              </a:spcBef>
              <a:buFont typeface="Wingdings" panose="05000000000000000000" pitchFamily="2" charset="2"/>
              <a:buNone/>
              <a:defRPr sz="1800" kern="1200">
                <a:solidFill>
                  <a:schemeClr val="tx1">
                    <a:tint val="75000"/>
                  </a:schemeClr>
                </a:solidFill>
                <a:latin typeface="IBM Plex Mono Light" panose="020B0409050203000203" pitchFamily="49" charset="0"/>
                <a:ea typeface="+mn-ea"/>
                <a:cs typeface="+mn-cs"/>
              </a:defRPr>
            </a:lvl3pPr>
            <a:lvl4pPr marL="13716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4pPr>
            <a:lvl5pPr marL="18288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500" b="1" dirty="0">
                <a:solidFill>
                  <a:srgbClr val="00FF5B"/>
                </a:solidFill>
              </a:rPr>
              <a:t>Earn 50% of emissions</a:t>
            </a:r>
          </a:p>
          <a:p>
            <a:r>
              <a:rPr lang="en-US" sz="1500" b="1" dirty="0">
                <a:solidFill>
                  <a:srgbClr val="00FF5B"/>
                </a:solidFill>
              </a:rPr>
              <a:t> </a:t>
            </a:r>
          </a:p>
          <a:p>
            <a:r>
              <a:rPr lang="en-US" sz="1500" b="1" dirty="0">
                <a:solidFill>
                  <a:srgbClr val="00FF5B"/>
                </a:solidFill>
              </a:rPr>
              <a:t>Earn 13% of emissions</a:t>
            </a:r>
          </a:p>
          <a:p>
            <a:endParaRPr lang="en-US" sz="1500" b="1" dirty="0">
              <a:solidFill>
                <a:srgbClr val="00FF5B"/>
              </a:solidFill>
            </a:endParaRPr>
          </a:p>
          <a:p>
            <a:endParaRPr lang="en-US" sz="1500" b="1" dirty="0">
              <a:solidFill>
                <a:srgbClr val="00FF5B"/>
              </a:solidFill>
            </a:endParaRPr>
          </a:p>
          <a:p>
            <a:endParaRPr lang="en-US" sz="1500" b="1" dirty="0">
              <a:solidFill>
                <a:srgbClr val="00FF5B"/>
              </a:solidFill>
            </a:endParaRPr>
          </a:p>
        </p:txBody>
      </p:sp>
      <p:sp>
        <p:nvSpPr>
          <p:cNvPr id="44" name="Content Placeholder 9">
            <a:extLst>
              <a:ext uri="{FF2B5EF4-FFF2-40B4-BE49-F238E27FC236}">
                <a16:creationId xmlns:a16="http://schemas.microsoft.com/office/drawing/2014/main" id="{E5935CA1-F33B-4D5D-980F-2DEB8F6F4B8F}"/>
              </a:ext>
            </a:extLst>
          </p:cNvPr>
          <p:cNvSpPr txBox="1">
            <a:spLocks/>
          </p:cNvSpPr>
          <p:nvPr/>
        </p:nvSpPr>
        <p:spPr>
          <a:xfrm>
            <a:off x="8276902" y="1911268"/>
            <a:ext cx="2522834" cy="4722025"/>
          </a:xfrm>
          <a:prstGeom prst="rect">
            <a:avLst/>
          </a:prstGeom>
        </p:spPr>
        <p:txBody>
          <a:bodyPr vert="horz" wrap="square" lIns="0" tIns="45720" rIns="0" bIns="45720" rtlCol="0" anchor="t">
            <a:noAutofit/>
          </a:bodyPr>
          <a:lstStyle>
            <a:lvl1pPr marL="0" indent="0" algn="l" defTabSz="914400" rtl="0" eaLnBrk="1" latinLnBrk="0" hangingPunct="1">
              <a:lnSpc>
                <a:spcPct val="150000"/>
              </a:lnSpc>
              <a:spcBef>
                <a:spcPts val="0"/>
              </a:spcBef>
              <a:spcAft>
                <a:spcPts val="1200"/>
              </a:spcAft>
              <a:buFont typeface="Wingdings" panose="05000000000000000000" pitchFamily="2" charset="2"/>
              <a:buNone/>
              <a:defRPr sz="1400" kern="1200">
                <a:solidFill>
                  <a:srgbClr val="262626"/>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Wingdings" panose="05000000000000000000" pitchFamily="2" charset="2"/>
              <a:buNone/>
              <a:defRPr sz="2000" kern="1200">
                <a:solidFill>
                  <a:schemeClr val="tx1">
                    <a:tint val="75000"/>
                  </a:schemeClr>
                </a:solidFill>
                <a:latin typeface="IBM Plex Mono Light" panose="020B0409050203000203" pitchFamily="49" charset="0"/>
                <a:ea typeface="+mn-ea"/>
                <a:cs typeface="+mn-cs"/>
              </a:defRPr>
            </a:lvl2pPr>
            <a:lvl3pPr marL="914400" indent="0" algn="l" defTabSz="914400" rtl="0" eaLnBrk="1" latinLnBrk="0" hangingPunct="1">
              <a:lnSpc>
                <a:spcPct val="90000"/>
              </a:lnSpc>
              <a:spcBef>
                <a:spcPts val="500"/>
              </a:spcBef>
              <a:buFont typeface="Wingdings" panose="05000000000000000000" pitchFamily="2" charset="2"/>
              <a:buNone/>
              <a:defRPr sz="1800" kern="1200">
                <a:solidFill>
                  <a:schemeClr val="tx1">
                    <a:tint val="75000"/>
                  </a:schemeClr>
                </a:solidFill>
                <a:latin typeface="IBM Plex Mono Light" panose="020B0409050203000203" pitchFamily="49" charset="0"/>
                <a:ea typeface="+mn-ea"/>
                <a:cs typeface="+mn-cs"/>
              </a:defRPr>
            </a:lvl3pPr>
            <a:lvl4pPr marL="13716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4pPr>
            <a:lvl5pPr marL="18288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US" sz="1500" b="1" dirty="0">
              <a:solidFill>
                <a:srgbClr val="007FFF"/>
              </a:solidFill>
            </a:endParaRPr>
          </a:p>
          <a:p>
            <a:r>
              <a:rPr lang="en-US" sz="1500" b="1" dirty="0">
                <a:solidFill>
                  <a:srgbClr val="007FFF"/>
                </a:solidFill>
              </a:rPr>
              <a:t> </a:t>
            </a:r>
          </a:p>
          <a:p>
            <a:r>
              <a:rPr lang="en-US" sz="1500" b="1" dirty="0">
                <a:solidFill>
                  <a:srgbClr val="007FFF"/>
                </a:solidFill>
              </a:rPr>
              <a:t>Earn 25% of emissions</a:t>
            </a:r>
          </a:p>
          <a:p>
            <a:endParaRPr lang="en-US" sz="1500" b="1" dirty="0">
              <a:solidFill>
                <a:srgbClr val="007FFF"/>
              </a:solidFill>
            </a:endParaRPr>
          </a:p>
          <a:p>
            <a:endParaRPr lang="en-US" sz="1500" b="1" dirty="0">
              <a:solidFill>
                <a:srgbClr val="007FFF"/>
              </a:solidFill>
            </a:endParaRPr>
          </a:p>
          <a:p>
            <a:endParaRPr lang="en-US" sz="1500" b="1" dirty="0">
              <a:solidFill>
                <a:srgbClr val="007FFF"/>
              </a:solidFill>
            </a:endParaRPr>
          </a:p>
        </p:txBody>
      </p:sp>
      <p:sp>
        <p:nvSpPr>
          <p:cNvPr id="2" name="Slide Number Placeholder 1">
            <a:extLst>
              <a:ext uri="{FF2B5EF4-FFF2-40B4-BE49-F238E27FC236}">
                <a16:creationId xmlns:a16="http://schemas.microsoft.com/office/drawing/2014/main" id="{69F04767-1B71-4B21-9767-6B9EBDF1C127}"/>
              </a:ext>
            </a:extLst>
          </p:cNvPr>
          <p:cNvSpPr>
            <a:spLocks noGrp="1"/>
          </p:cNvSpPr>
          <p:nvPr>
            <p:ph type="sldNum" sz="quarter" idx="12"/>
          </p:nvPr>
        </p:nvSpPr>
        <p:spPr/>
        <p:txBody>
          <a:bodyPr/>
          <a:lstStyle/>
          <a:p>
            <a:r>
              <a:rPr lang="fr-FR" dirty="0"/>
              <a:t>11</a:t>
            </a:r>
          </a:p>
        </p:txBody>
      </p:sp>
      <p:sp>
        <p:nvSpPr>
          <p:cNvPr id="8" name="Text Placeholder 7">
            <a:extLst>
              <a:ext uri="{FF2B5EF4-FFF2-40B4-BE49-F238E27FC236}">
                <a16:creationId xmlns:a16="http://schemas.microsoft.com/office/drawing/2014/main" id="{2DC2B910-B933-497D-82E4-F60392D7F8CC}"/>
              </a:ext>
            </a:extLst>
          </p:cNvPr>
          <p:cNvSpPr>
            <a:spLocks noGrp="1"/>
          </p:cNvSpPr>
          <p:nvPr>
            <p:ph type="body" idx="13"/>
          </p:nvPr>
        </p:nvSpPr>
        <p:spPr/>
        <p:txBody>
          <a:bodyPr rIns="0"/>
          <a:lstStyle/>
          <a:p>
            <a:pPr defTabSz="1003300"/>
            <a:r>
              <a:rPr lang="en-US" dirty="0"/>
              <a:t>&gt;economics 2/3: scarcity drivers 		</a:t>
            </a:r>
            <a:endParaRPr lang="en-US" sz="1100" dirty="0"/>
          </a:p>
        </p:txBody>
      </p:sp>
      <p:pic>
        <p:nvPicPr>
          <p:cNvPr id="9" name="Picture 8">
            <a:extLst>
              <a:ext uri="{FF2B5EF4-FFF2-40B4-BE49-F238E27FC236}">
                <a16:creationId xmlns:a16="http://schemas.microsoft.com/office/drawing/2014/main" id="{A6B4911C-D366-4C13-B7BC-90CECA4D68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9512" y="849506"/>
            <a:ext cx="1186938" cy="842477"/>
          </a:xfrm>
          <a:prstGeom prst="rect">
            <a:avLst/>
          </a:prstGeom>
        </p:spPr>
      </p:pic>
      <p:pic>
        <p:nvPicPr>
          <p:cNvPr id="10" name="Picture 9">
            <a:extLst>
              <a:ext uri="{FF2B5EF4-FFF2-40B4-BE49-F238E27FC236}">
                <a16:creationId xmlns:a16="http://schemas.microsoft.com/office/drawing/2014/main" id="{9A7F083C-B8B9-4AB0-9332-9053570478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5424" y="814384"/>
            <a:ext cx="1253524" cy="978696"/>
          </a:xfrm>
          <a:prstGeom prst="rect">
            <a:avLst/>
          </a:prstGeom>
        </p:spPr>
      </p:pic>
      <p:sp>
        <p:nvSpPr>
          <p:cNvPr id="7" name="Content Placeholder 9">
            <a:extLst>
              <a:ext uri="{FF2B5EF4-FFF2-40B4-BE49-F238E27FC236}">
                <a16:creationId xmlns:a16="http://schemas.microsoft.com/office/drawing/2014/main" id="{1E87BA1A-B0D1-4C42-945A-8E5CBF1C5924}"/>
              </a:ext>
            </a:extLst>
          </p:cNvPr>
          <p:cNvSpPr txBox="1">
            <a:spLocks/>
          </p:cNvSpPr>
          <p:nvPr/>
        </p:nvSpPr>
        <p:spPr>
          <a:xfrm>
            <a:off x="1019958" y="1601253"/>
            <a:ext cx="4327386" cy="4722025"/>
          </a:xfrm>
          <a:prstGeom prst="rect">
            <a:avLst/>
          </a:prstGeom>
        </p:spPr>
        <p:txBody>
          <a:bodyPr vert="horz" wrap="square" lIns="0" tIns="45720" rIns="0" bIns="45720" rtlCol="0" anchor="t">
            <a:noAutofit/>
          </a:bodyPr>
          <a:lstStyle>
            <a:lvl1pPr marL="0" indent="0" algn="l" defTabSz="914400" rtl="0" eaLnBrk="1" latinLnBrk="0" hangingPunct="1">
              <a:lnSpc>
                <a:spcPct val="150000"/>
              </a:lnSpc>
              <a:spcBef>
                <a:spcPts val="0"/>
              </a:spcBef>
              <a:spcAft>
                <a:spcPts val="1200"/>
              </a:spcAft>
              <a:buFont typeface="Wingdings" panose="05000000000000000000" pitchFamily="2" charset="2"/>
              <a:buNone/>
              <a:defRPr sz="1400" kern="1200">
                <a:solidFill>
                  <a:srgbClr val="262626"/>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Wingdings" panose="05000000000000000000" pitchFamily="2" charset="2"/>
              <a:buNone/>
              <a:defRPr sz="2000" kern="1200">
                <a:solidFill>
                  <a:schemeClr val="tx1">
                    <a:tint val="75000"/>
                  </a:schemeClr>
                </a:solidFill>
                <a:latin typeface="IBM Plex Mono Light" panose="020B0409050203000203" pitchFamily="49" charset="0"/>
                <a:ea typeface="+mn-ea"/>
                <a:cs typeface="+mn-cs"/>
              </a:defRPr>
            </a:lvl2pPr>
            <a:lvl3pPr marL="914400" indent="0" algn="l" defTabSz="914400" rtl="0" eaLnBrk="1" latinLnBrk="0" hangingPunct="1">
              <a:lnSpc>
                <a:spcPct val="90000"/>
              </a:lnSpc>
              <a:spcBef>
                <a:spcPts val="500"/>
              </a:spcBef>
              <a:buFont typeface="Wingdings" panose="05000000000000000000" pitchFamily="2" charset="2"/>
              <a:buNone/>
              <a:defRPr sz="1800" kern="1200">
                <a:solidFill>
                  <a:schemeClr val="tx1">
                    <a:tint val="75000"/>
                  </a:schemeClr>
                </a:solidFill>
                <a:latin typeface="IBM Plex Mono Light" panose="020B0409050203000203" pitchFamily="49" charset="0"/>
                <a:ea typeface="+mn-ea"/>
                <a:cs typeface="+mn-cs"/>
              </a:defRPr>
            </a:lvl3pPr>
            <a:lvl4pPr marL="13716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4pPr>
            <a:lvl5pPr marL="18288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500" b="1" dirty="0">
                <a:solidFill>
                  <a:srgbClr val="00FF5B"/>
                </a:solidFill>
              </a:rPr>
              <a:t>Pillar nodes</a:t>
            </a:r>
          </a:p>
          <a:p>
            <a:endParaRPr lang="en-US" sz="1500" dirty="0">
              <a:solidFill>
                <a:srgbClr val="00FF5B"/>
              </a:solidFill>
            </a:endParaRPr>
          </a:p>
          <a:p>
            <a:r>
              <a:rPr lang="en-US" sz="1500" b="1" dirty="0">
                <a:solidFill>
                  <a:srgbClr val="00FF5B"/>
                </a:solidFill>
              </a:rPr>
              <a:t>Sentinel nodes</a:t>
            </a:r>
          </a:p>
          <a:p>
            <a:endParaRPr lang="en-US" sz="1500" dirty="0">
              <a:solidFill>
                <a:srgbClr val="00FF5B"/>
              </a:solidFill>
            </a:endParaRPr>
          </a:p>
          <a:p>
            <a:r>
              <a:rPr lang="en-US" sz="1500" b="1" dirty="0">
                <a:solidFill>
                  <a:srgbClr val="00FF5B"/>
                </a:solidFill>
              </a:rPr>
              <a:t>Stakers</a:t>
            </a:r>
          </a:p>
          <a:p>
            <a:endParaRPr lang="en-US" sz="1500" dirty="0">
              <a:solidFill>
                <a:srgbClr val="00FF5B"/>
              </a:solidFill>
            </a:endParaRPr>
          </a:p>
          <a:p>
            <a:r>
              <a:rPr lang="en-US" sz="1500" b="1" dirty="0">
                <a:solidFill>
                  <a:srgbClr val="00FF5B"/>
                </a:solidFill>
              </a:rPr>
              <a:t>Delegators</a:t>
            </a:r>
          </a:p>
          <a:p>
            <a:endParaRPr lang="en-US" sz="1500" b="1" dirty="0">
              <a:solidFill>
                <a:srgbClr val="00FF5B"/>
              </a:solidFill>
            </a:endParaRPr>
          </a:p>
          <a:p>
            <a:r>
              <a:rPr lang="en-US" sz="1500" b="1" dirty="0">
                <a:solidFill>
                  <a:srgbClr val="00FF5B"/>
                </a:solidFill>
              </a:rPr>
              <a:t>Liquidity Provisioning</a:t>
            </a:r>
            <a:endParaRPr lang="en-US" sz="1500" dirty="0">
              <a:solidFill>
                <a:srgbClr val="00FF5B"/>
              </a:solidFill>
            </a:endParaRPr>
          </a:p>
          <a:p>
            <a:endParaRPr lang="en-US" sz="1500" dirty="0">
              <a:solidFill>
                <a:srgbClr val="00FF5B"/>
              </a:solidFill>
            </a:endParaRPr>
          </a:p>
        </p:txBody>
      </p:sp>
      <p:sp>
        <p:nvSpPr>
          <p:cNvPr id="15" name="Content Placeholder 9">
            <a:extLst>
              <a:ext uri="{FF2B5EF4-FFF2-40B4-BE49-F238E27FC236}">
                <a16:creationId xmlns:a16="http://schemas.microsoft.com/office/drawing/2014/main" id="{6FF90BC6-4D85-49B5-81F3-9E9C20B82853}"/>
              </a:ext>
            </a:extLst>
          </p:cNvPr>
          <p:cNvSpPr txBox="1">
            <a:spLocks/>
          </p:cNvSpPr>
          <p:nvPr/>
        </p:nvSpPr>
        <p:spPr>
          <a:xfrm>
            <a:off x="5020488" y="1601253"/>
            <a:ext cx="2606389" cy="4722025"/>
          </a:xfrm>
          <a:prstGeom prst="rect">
            <a:avLst/>
          </a:prstGeom>
        </p:spPr>
        <p:txBody>
          <a:bodyPr vert="horz" wrap="square" lIns="0" tIns="45720" rIns="0" bIns="45720" rtlCol="0" anchor="t">
            <a:noAutofit/>
          </a:bodyPr>
          <a:lstStyle>
            <a:lvl1pPr marL="0" indent="0" algn="l" defTabSz="914400" rtl="0" eaLnBrk="1" latinLnBrk="0" hangingPunct="1">
              <a:lnSpc>
                <a:spcPct val="150000"/>
              </a:lnSpc>
              <a:spcBef>
                <a:spcPts val="0"/>
              </a:spcBef>
              <a:spcAft>
                <a:spcPts val="1200"/>
              </a:spcAft>
              <a:buFont typeface="Wingdings" panose="05000000000000000000" pitchFamily="2" charset="2"/>
              <a:buNone/>
              <a:defRPr sz="1400" kern="1200">
                <a:solidFill>
                  <a:srgbClr val="262626"/>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Wingdings" panose="05000000000000000000" pitchFamily="2" charset="2"/>
              <a:buNone/>
              <a:defRPr sz="2000" kern="1200">
                <a:solidFill>
                  <a:schemeClr val="tx1">
                    <a:tint val="75000"/>
                  </a:schemeClr>
                </a:solidFill>
                <a:latin typeface="IBM Plex Mono Light" panose="020B0409050203000203" pitchFamily="49" charset="0"/>
                <a:ea typeface="+mn-ea"/>
                <a:cs typeface="+mn-cs"/>
              </a:defRPr>
            </a:lvl2pPr>
            <a:lvl3pPr marL="914400" indent="0" algn="l" defTabSz="914400" rtl="0" eaLnBrk="1" latinLnBrk="0" hangingPunct="1">
              <a:lnSpc>
                <a:spcPct val="90000"/>
              </a:lnSpc>
              <a:spcBef>
                <a:spcPts val="500"/>
              </a:spcBef>
              <a:buFont typeface="Wingdings" panose="05000000000000000000" pitchFamily="2" charset="2"/>
              <a:buNone/>
              <a:defRPr sz="1800" kern="1200">
                <a:solidFill>
                  <a:schemeClr val="tx1">
                    <a:tint val="75000"/>
                  </a:schemeClr>
                </a:solidFill>
                <a:latin typeface="IBM Plex Mono Light" panose="020B0409050203000203" pitchFamily="49" charset="0"/>
                <a:ea typeface="+mn-ea"/>
                <a:cs typeface="+mn-cs"/>
              </a:defRPr>
            </a:lvl3pPr>
            <a:lvl4pPr marL="13716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4pPr>
            <a:lvl5pPr marL="18288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500" b="1" dirty="0">
                <a:solidFill>
                  <a:srgbClr val="00FF5B"/>
                </a:solidFill>
              </a:rPr>
              <a:t>Lock 15’000</a:t>
            </a:r>
          </a:p>
          <a:p>
            <a:r>
              <a:rPr lang="en-US" sz="1500" b="1" dirty="0">
                <a:solidFill>
                  <a:srgbClr val="00FF5B"/>
                </a:solidFill>
              </a:rPr>
              <a:t> </a:t>
            </a:r>
          </a:p>
          <a:p>
            <a:r>
              <a:rPr lang="en-US" sz="1500" b="1" dirty="0">
                <a:solidFill>
                  <a:srgbClr val="00FF5B"/>
                </a:solidFill>
              </a:rPr>
              <a:t>Lock 5’000</a:t>
            </a:r>
          </a:p>
          <a:p>
            <a:endParaRPr lang="en-US" sz="1500" b="1" dirty="0">
              <a:solidFill>
                <a:srgbClr val="00FF5B"/>
              </a:solidFill>
            </a:endParaRPr>
          </a:p>
          <a:p>
            <a:r>
              <a:rPr lang="en-US" sz="1500" b="1" dirty="0">
                <a:solidFill>
                  <a:srgbClr val="00FF5B"/>
                </a:solidFill>
              </a:rPr>
              <a:t>Lock any </a:t>
            </a:r>
          </a:p>
          <a:p>
            <a:endParaRPr lang="en-US" sz="1500" b="1" dirty="0">
              <a:solidFill>
                <a:srgbClr val="00FF5B"/>
              </a:solidFill>
            </a:endParaRPr>
          </a:p>
          <a:p>
            <a:r>
              <a:rPr lang="en-US" sz="1500" b="1" dirty="0">
                <a:solidFill>
                  <a:srgbClr val="00FF5B"/>
                </a:solidFill>
              </a:rPr>
              <a:t>Earn 24% of emissions</a:t>
            </a:r>
          </a:p>
          <a:p>
            <a:endParaRPr lang="en-US" sz="1500" b="1" dirty="0">
              <a:solidFill>
                <a:srgbClr val="00FF5B"/>
              </a:solidFill>
            </a:endParaRPr>
          </a:p>
          <a:p>
            <a:r>
              <a:rPr lang="en-US" sz="1500" b="1" dirty="0">
                <a:solidFill>
                  <a:srgbClr val="00FF5B"/>
                </a:solidFill>
              </a:rPr>
              <a:t>Earn 13% of emissions</a:t>
            </a:r>
          </a:p>
          <a:p>
            <a:endParaRPr lang="en-US" sz="1500" b="1" dirty="0">
              <a:solidFill>
                <a:srgbClr val="00FF5B"/>
              </a:solidFill>
            </a:endParaRPr>
          </a:p>
          <a:p>
            <a:endParaRPr lang="en-US" sz="1500" b="1" dirty="0">
              <a:solidFill>
                <a:srgbClr val="00FF5B"/>
              </a:solidFill>
            </a:endParaRPr>
          </a:p>
        </p:txBody>
      </p:sp>
      <p:sp>
        <p:nvSpPr>
          <p:cNvPr id="16" name="Content Placeholder 9">
            <a:extLst>
              <a:ext uri="{FF2B5EF4-FFF2-40B4-BE49-F238E27FC236}">
                <a16:creationId xmlns:a16="http://schemas.microsoft.com/office/drawing/2014/main" id="{0524C2BB-BFC5-4BC6-8FEE-26452B97E40A}"/>
              </a:ext>
            </a:extLst>
          </p:cNvPr>
          <p:cNvSpPr txBox="1">
            <a:spLocks/>
          </p:cNvSpPr>
          <p:nvPr/>
        </p:nvSpPr>
        <p:spPr>
          <a:xfrm>
            <a:off x="8260304" y="1601253"/>
            <a:ext cx="3087146" cy="4722025"/>
          </a:xfrm>
          <a:prstGeom prst="rect">
            <a:avLst/>
          </a:prstGeom>
        </p:spPr>
        <p:txBody>
          <a:bodyPr vert="horz" wrap="square" lIns="0" tIns="45720" rIns="0" bIns="45720" rtlCol="0" anchor="t">
            <a:noAutofit/>
          </a:bodyPr>
          <a:lstStyle>
            <a:lvl1pPr marL="0" indent="0" algn="l" defTabSz="914400" rtl="0" eaLnBrk="1" latinLnBrk="0" hangingPunct="1">
              <a:lnSpc>
                <a:spcPct val="150000"/>
              </a:lnSpc>
              <a:spcBef>
                <a:spcPts val="0"/>
              </a:spcBef>
              <a:spcAft>
                <a:spcPts val="1200"/>
              </a:spcAft>
              <a:buFont typeface="Wingdings" panose="05000000000000000000" pitchFamily="2" charset="2"/>
              <a:buNone/>
              <a:defRPr sz="1400" kern="1200">
                <a:solidFill>
                  <a:srgbClr val="262626"/>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Wingdings" panose="05000000000000000000" pitchFamily="2" charset="2"/>
              <a:buNone/>
              <a:defRPr sz="2000" kern="1200">
                <a:solidFill>
                  <a:schemeClr val="tx1">
                    <a:tint val="75000"/>
                  </a:schemeClr>
                </a:solidFill>
                <a:latin typeface="IBM Plex Mono Light" panose="020B0409050203000203" pitchFamily="49" charset="0"/>
                <a:ea typeface="+mn-ea"/>
                <a:cs typeface="+mn-cs"/>
              </a:defRPr>
            </a:lvl2pPr>
            <a:lvl3pPr marL="914400" indent="0" algn="l" defTabSz="914400" rtl="0" eaLnBrk="1" latinLnBrk="0" hangingPunct="1">
              <a:lnSpc>
                <a:spcPct val="90000"/>
              </a:lnSpc>
              <a:spcBef>
                <a:spcPts val="500"/>
              </a:spcBef>
              <a:buFont typeface="Wingdings" panose="05000000000000000000" pitchFamily="2" charset="2"/>
              <a:buNone/>
              <a:defRPr sz="1800" kern="1200">
                <a:solidFill>
                  <a:schemeClr val="tx1">
                    <a:tint val="75000"/>
                  </a:schemeClr>
                </a:solidFill>
                <a:latin typeface="IBM Plex Mono Light" panose="020B0409050203000203" pitchFamily="49" charset="0"/>
                <a:ea typeface="+mn-ea"/>
                <a:cs typeface="+mn-cs"/>
              </a:defRPr>
            </a:lvl3pPr>
            <a:lvl4pPr marL="13716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4pPr>
            <a:lvl5pPr marL="18288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1255713" indent="-1255713"/>
            <a:r>
              <a:rPr lang="en-US" sz="1500" b="1" dirty="0">
                <a:solidFill>
                  <a:srgbClr val="007FFF"/>
                </a:solidFill>
              </a:rPr>
              <a:t>Burn &gt;270’000</a:t>
            </a:r>
          </a:p>
          <a:p>
            <a:pPr marL="1255713" indent="-1255713"/>
            <a:endParaRPr lang="en-US" sz="1500" b="1" dirty="0">
              <a:solidFill>
                <a:srgbClr val="007FFF"/>
              </a:solidFill>
            </a:endParaRPr>
          </a:p>
          <a:p>
            <a:pPr marL="1255713" indent="-1255713"/>
            <a:r>
              <a:rPr lang="en-US" sz="1500" b="1" dirty="0">
                <a:solidFill>
                  <a:srgbClr val="007FFF"/>
                </a:solidFill>
              </a:rPr>
              <a:t>Lock 50’000</a:t>
            </a:r>
          </a:p>
          <a:p>
            <a:pPr marL="1255713" indent="-1255713"/>
            <a:endParaRPr lang="en-US" sz="1500" b="1" dirty="0">
              <a:solidFill>
                <a:srgbClr val="007FFF"/>
              </a:solidFill>
            </a:endParaRPr>
          </a:p>
          <a:p>
            <a:pPr marL="1255713" indent="-1255713"/>
            <a:r>
              <a:rPr lang="en-US" sz="1500" b="1" dirty="0">
                <a:solidFill>
                  <a:srgbClr val="007FFF"/>
                </a:solidFill>
              </a:rPr>
              <a:t>Earn 50% of emissions</a:t>
            </a:r>
          </a:p>
          <a:p>
            <a:pPr marL="1255713" indent="-1255713"/>
            <a:endParaRPr lang="en-US" sz="1500" b="1" dirty="0">
              <a:solidFill>
                <a:srgbClr val="007FFF"/>
              </a:solidFill>
            </a:endParaRPr>
          </a:p>
          <a:p>
            <a:pPr marL="1255713" indent="-1255713"/>
            <a:endParaRPr lang="en-US" sz="1500" b="1" dirty="0">
              <a:solidFill>
                <a:srgbClr val="007FFF"/>
              </a:solidFill>
            </a:endParaRPr>
          </a:p>
          <a:p>
            <a:pPr marL="1255713" indent="-1255713"/>
            <a:endParaRPr lang="en-US" sz="1500" b="1" dirty="0">
              <a:solidFill>
                <a:srgbClr val="007FFF"/>
              </a:solidFill>
            </a:endParaRPr>
          </a:p>
          <a:p>
            <a:pPr marL="1255713" indent="-1255713"/>
            <a:r>
              <a:rPr lang="en-US" sz="1500" b="1" dirty="0">
                <a:solidFill>
                  <a:srgbClr val="007FFF"/>
                </a:solidFill>
              </a:rPr>
              <a:t>Earn 25% of emissions</a:t>
            </a:r>
          </a:p>
        </p:txBody>
      </p:sp>
      <p:sp>
        <p:nvSpPr>
          <p:cNvPr id="18" name="TextBox 17">
            <a:extLst>
              <a:ext uri="{FF2B5EF4-FFF2-40B4-BE49-F238E27FC236}">
                <a16:creationId xmlns:a16="http://schemas.microsoft.com/office/drawing/2014/main" id="{F6429D64-AE53-4F7D-B0E1-0C90405DB5AA}"/>
              </a:ext>
            </a:extLst>
          </p:cNvPr>
          <p:cNvSpPr txBox="1"/>
          <p:nvPr/>
        </p:nvSpPr>
        <p:spPr>
          <a:xfrm>
            <a:off x="1019958" y="1991774"/>
            <a:ext cx="2751942" cy="334258"/>
          </a:xfrm>
          <a:prstGeom prst="rect">
            <a:avLst/>
          </a:prstGeom>
        </p:spPr>
        <p:txBody>
          <a:bodyPr vert="horz" wrap="square" lIns="0" tIns="45720" rIns="0" bIns="45720" rtlCol="0" anchor="t">
            <a:noAutofit/>
          </a:bodyPr>
          <a:lstStyle>
            <a:defPPr>
              <a:defRPr lang="fr-FR"/>
            </a:defPPr>
            <a:lvl1pPr indent="0">
              <a:lnSpc>
                <a:spcPct val="150000"/>
              </a:lnSpc>
              <a:spcBef>
                <a:spcPts val="0"/>
              </a:spcBef>
              <a:spcAft>
                <a:spcPts val="1200"/>
              </a:spcAft>
              <a:buFont typeface="Wingdings" panose="05000000000000000000" pitchFamily="2" charset="2"/>
              <a:buNone/>
              <a:defRPr sz="1500">
                <a:solidFill>
                  <a:srgbClr val="00FF5B"/>
                </a:solidFill>
                <a:latin typeface="IBM Plex Mono" panose="020B0509050203000203" pitchFamily="49" charset="0"/>
              </a:defRPr>
            </a:lvl1pPr>
            <a:lvl2pPr indent="0">
              <a:lnSpc>
                <a:spcPct val="90000"/>
              </a:lnSpc>
              <a:spcBef>
                <a:spcPts val="500"/>
              </a:spcBef>
              <a:buFont typeface="Wingdings" panose="05000000000000000000" pitchFamily="2" charset="2"/>
              <a:buNone/>
              <a:defRPr sz="2000">
                <a:solidFill>
                  <a:schemeClr val="tx1">
                    <a:tint val="75000"/>
                  </a:schemeClr>
                </a:solidFill>
                <a:latin typeface="IBM Plex Mono Light" panose="020B0409050203000203" pitchFamily="49" charset="0"/>
              </a:defRPr>
            </a:lvl2pPr>
            <a:lvl3pPr indent="0">
              <a:lnSpc>
                <a:spcPct val="90000"/>
              </a:lnSpc>
              <a:spcBef>
                <a:spcPts val="500"/>
              </a:spcBef>
              <a:buFont typeface="Wingdings" panose="05000000000000000000" pitchFamily="2" charset="2"/>
              <a:buNone/>
              <a:defRPr>
                <a:solidFill>
                  <a:schemeClr val="tx1">
                    <a:tint val="75000"/>
                  </a:schemeClr>
                </a:solidFill>
                <a:latin typeface="IBM Plex Mono Light" panose="020B0409050203000203" pitchFamily="49" charset="0"/>
              </a:defRPr>
            </a:lvl3pPr>
            <a:lvl4pPr indent="0">
              <a:lnSpc>
                <a:spcPct val="90000"/>
              </a:lnSpc>
              <a:spcBef>
                <a:spcPts val="500"/>
              </a:spcBef>
              <a:buFont typeface="Wingdings" panose="05000000000000000000" pitchFamily="2" charset="2"/>
              <a:buNone/>
              <a:defRPr sz="1600">
                <a:solidFill>
                  <a:schemeClr val="tx1">
                    <a:tint val="75000"/>
                  </a:schemeClr>
                </a:solidFill>
                <a:latin typeface="IBM Plex Mono Light" panose="020B0409050203000203" pitchFamily="49" charset="0"/>
              </a:defRPr>
            </a:lvl4pPr>
            <a:lvl5pPr indent="0">
              <a:lnSpc>
                <a:spcPct val="90000"/>
              </a:lnSpc>
              <a:spcBef>
                <a:spcPts val="500"/>
              </a:spcBef>
              <a:buFont typeface="Wingdings" panose="05000000000000000000" pitchFamily="2" charset="2"/>
              <a:buNone/>
              <a:defRPr sz="1600">
                <a:solidFill>
                  <a:schemeClr val="tx1">
                    <a:tint val="75000"/>
                  </a:schemeClr>
                </a:solidFill>
                <a:latin typeface="IBM Plex Mono Light" panose="020B0409050203000203" pitchFamily="49" charset="0"/>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r>
              <a:rPr lang="en-US" sz="1000" i="1" dirty="0"/>
              <a:t>7-day revoke window every 83 days </a:t>
            </a:r>
          </a:p>
        </p:txBody>
      </p:sp>
      <p:pic>
        <p:nvPicPr>
          <p:cNvPr id="5" name="Picture 4">
            <a:extLst>
              <a:ext uri="{FF2B5EF4-FFF2-40B4-BE49-F238E27FC236}">
                <a16:creationId xmlns:a16="http://schemas.microsoft.com/office/drawing/2014/main" id="{2011FD99-0142-4783-B456-0F753C1E98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5391" y="1701950"/>
            <a:ext cx="199350" cy="199350"/>
          </a:xfrm>
          <a:prstGeom prst="rect">
            <a:avLst/>
          </a:prstGeom>
        </p:spPr>
      </p:pic>
      <p:pic>
        <p:nvPicPr>
          <p:cNvPr id="19" name="Picture 18">
            <a:extLst>
              <a:ext uri="{FF2B5EF4-FFF2-40B4-BE49-F238E27FC236}">
                <a16:creationId xmlns:a16="http://schemas.microsoft.com/office/drawing/2014/main" id="{23E9182A-A95F-4173-9150-19DBA060D4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5391" y="2700455"/>
            <a:ext cx="199350" cy="199350"/>
          </a:xfrm>
          <a:prstGeom prst="rect">
            <a:avLst/>
          </a:prstGeom>
        </p:spPr>
      </p:pic>
      <p:pic>
        <p:nvPicPr>
          <p:cNvPr id="20" name="Picture 19">
            <a:extLst>
              <a:ext uri="{FF2B5EF4-FFF2-40B4-BE49-F238E27FC236}">
                <a16:creationId xmlns:a16="http://schemas.microsoft.com/office/drawing/2014/main" id="{3C9AA8F2-0642-405F-8E68-B7E1169FF0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0875" y="2702704"/>
            <a:ext cx="199636" cy="199636"/>
          </a:xfrm>
          <a:prstGeom prst="rect">
            <a:avLst/>
          </a:prstGeom>
        </p:spPr>
      </p:pic>
      <p:pic>
        <p:nvPicPr>
          <p:cNvPr id="34" name="Picture 33">
            <a:extLst>
              <a:ext uri="{FF2B5EF4-FFF2-40B4-BE49-F238E27FC236}">
                <a16:creationId xmlns:a16="http://schemas.microsoft.com/office/drawing/2014/main" id="{B8FCB3C1-020C-4A69-B95E-BBCF9B5716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00628" y="1665819"/>
            <a:ext cx="222321" cy="280825"/>
          </a:xfrm>
          <a:prstGeom prst="rect">
            <a:avLst/>
          </a:prstGeom>
        </p:spPr>
      </p:pic>
      <p:sp>
        <p:nvSpPr>
          <p:cNvPr id="35" name="TextBox 34">
            <a:extLst>
              <a:ext uri="{FF2B5EF4-FFF2-40B4-BE49-F238E27FC236}">
                <a16:creationId xmlns:a16="http://schemas.microsoft.com/office/drawing/2014/main" id="{8B59E7DD-DD0E-4E76-ACA8-69383CA489E1}"/>
              </a:ext>
            </a:extLst>
          </p:cNvPr>
          <p:cNvSpPr txBox="1"/>
          <p:nvPr/>
        </p:nvSpPr>
        <p:spPr>
          <a:xfrm>
            <a:off x="1019958" y="2992359"/>
            <a:ext cx="2751942" cy="334258"/>
          </a:xfrm>
          <a:prstGeom prst="rect">
            <a:avLst/>
          </a:prstGeom>
        </p:spPr>
        <p:txBody>
          <a:bodyPr vert="horz" wrap="square" lIns="0" tIns="45720" rIns="0" bIns="45720" rtlCol="0" anchor="t">
            <a:noAutofit/>
          </a:bodyPr>
          <a:lstStyle>
            <a:defPPr>
              <a:defRPr lang="fr-FR"/>
            </a:defPPr>
            <a:lvl1pPr indent="0">
              <a:lnSpc>
                <a:spcPct val="150000"/>
              </a:lnSpc>
              <a:spcBef>
                <a:spcPts val="0"/>
              </a:spcBef>
              <a:spcAft>
                <a:spcPts val="1200"/>
              </a:spcAft>
              <a:buFont typeface="Wingdings" panose="05000000000000000000" pitchFamily="2" charset="2"/>
              <a:buNone/>
              <a:defRPr sz="1500">
                <a:solidFill>
                  <a:srgbClr val="00FF5B"/>
                </a:solidFill>
                <a:latin typeface="IBM Plex Mono" panose="020B0509050203000203" pitchFamily="49" charset="0"/>
              </a:defRPr>
            </a:lvl1pPr>
            <a:lvl2pPr indent="0">
              <a:lnSpc>
                <a:spcPct val="90000"/>
              </a:lnSpc>
              <a:spcBef>
                <a:spcPts val="500"/>
              </a:spcBef>
              <a:buFont typeface="Wingdings" panose="05000000000000000000" pitchFamily="2" charset="2"/>
              <a:buNone/>
              <a:defRPr sz="2000">
                <a:solidFill>
                  <a:schemeClr val="tx1">
                    <a:tint val="75000"/>
                  </a:schemeClr>
                </a:solidFill>
                <a:latin typeface="IBM Plex Mono Light" panose="020B0409050203000203" pitchFamily="49" charset="0"/>
              </a:defRPr>
            </a:lvl2pPr>
            <a:lvl3pPr indent="0">
              <a:lnSpc>
                <a:spcPct val="90000"/>
              </a:lnSpc>
              <a:spcBef>
                <a:spcPts val="500"/>
              </a:spcBef>
              <a:buFont typeface="Wingdings" panose="05000000000000000000" pitchFamily="2" charset="2"/>
              <a:buNone/>
              <a:defRPr>
                <a:solidFill>
                  <a:schemeClr val="tx1">
                    <a:tint val="75000"/>
                  </a:schemeClr>
                </a:solidFill>
                <a:latin typeface="IBM Plex Mono Light" panose="020B0409050203000203" pitchFamily="49" charset="0"/>
              </a:defRPr>
            </a:lvl3pPr>
            <a:lvl4pPr indent="0">
              <a:lnSpc>
                <a:spcPct val="90000"/>
              </a:lnSpc>
              <a:spcBef>
                <a:spcPts val="500"/>
              </a:spcBef>
              <a:buFont typeface="Wingdings" panose="05000000000000000000" pitchFamily="2" charset="2"/>
              <a:buNone/>
              <a:defRPr sz="1600">
                <a:solidFill>
                  <a:schemeClr val="tx1">
                    <a:tint val="75000"/>
                  </a:schemeClr>
                </a:solidFill>
                <a:latin typeface="IBM Plex Mono Light" panose="020B0409050203000203" pitchFamily="49" charset="0"/>
              </a:defRPr>
            </a:lvl4pPr>
            <a:lvl5pPr indent="0">
              <a:lnSpc>
                <a:spcPct val="90000"/>
              </a:lnSpc>
              <a:spcBef>
                <a:spcPts val="500"/>
              </a:spcBef>
              <a:buFont typeface="Wingdings" panose="05000000000000000000" pitchFamily="2" charset="2"/>
              <a:buNone/>
              <a:defRPr sz="1600">
                <a:solidFill>
                  <a:schemeClr val="tx1">
                    <a:tint val="75000"/>
                  </a:schemeClr>
                </a:solidFill>
                <a:latin typeface="IBM Plex Mono Light" panose="020B0409050203000203" pitchFamily="49" charset="0"/>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r>
              <a:rPr lang="en-US" sz="1000" i="1" dirty="0"/>
              <a:t>3-day revoke window every 27 days </a:t>
            </a:r>
          </a:p>
        </p:txBody>
      </p:sp>
      <p:pic>
        <p:nvPicPr>
          <p:cNvPr id="36" name="Picture 35">
            <a:extLst>
              <a:ext uri="{FF2B5EF4-FFF2-40B4-BE49-F238E27FC236}">
                <a16:creationId xmlns:a16="http://schemas.microsoft.com/office/drawing/2014/main" id="{B28EC517-0FB0-4BAC-AD79-ADD9E3EE3D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5391" y="3698960"/>
            <a:ext cx="199350" cy="199350"/>
          </a:xfrm>
          <a:prstGeom prst="rect">
            <a:avLst/>
          </a:prstGeom>
        </p:spPr>
      </p:pic>
      <p:sp>
        <p:nvSpPr>
          <p:cNvPr id="37" name="TextBox 36">
            <a:extLst>
              <a:ext uri="{FF2B5EF4-FFF2-40B4-BE49-F238E27FC236}">
                <a16:creationId xmlns:a16="http://schemas.microsoft.com/office/drawing/2014/main" id="{FC9C5137-9BE6-4B78-97E2-B155B6776D01}"/>
              </a:ext>
            </a:extLst>
          </p:cNvPr>
          <p:cNvSpPr txBox="1"/>
          <p:nvPr/>
        </p:nvSpPr>
        <p:spPr>
          <a:xfrm>
            <a:off x="1019958" y="3961482"/>
            <a:ext cx="2751942" cy="334258"/>
          </a:xfrm>
          <a:prstGeom prst="rect">
            <a:avLst/>
          </a:prstGeom>
        </p:spPr>
        <p:txBody>
          <a:bodyPr vert="horz" wrap="square" lIns="0" tIns="45720" rIns="0" bIns="45720" rtlCol="0" anchor="t">
            <a:noAutofit/>
          </a:bodyPr>
          <a:lstStyle>
            <a:defPPr>
              <a:defRPr lang="fr-FR"/>
            </a:defPPr>
            <a:lvl1pPr indent="0">
              <a:lnSpc>
                <a:spcPct val="150000"/>
              </a:lnSpc>
              <a:spcBef>
                <a:spcPts val="0"/>
              </a:spcBef>
              <a:spcAft>
                <a:spcPts val="1200"/>
              </a:spcAft>
              <a:buFont typeface="Wingdings" panose="05000000000000000000" pitchFamily="2" charset="2"/>
              <a:buNone/>
              <a:defRPr sz="1500">
                <a:solidFill>
                  <a:srgbClr val="00FF5B"/>
                </a:solidFill>
                <a:latin typeface="IBM Plex Mono" panose="020B0509050203000203" pitchFamily="49" charset="0"/>
              </a:defRPr>
            </a:lvl1pPr>
            <a:lvl2pPr indent="0">
              <a:lnSpc>
                <a:spcPct val="90000"/>
              </a:lnSpc>
              <a:spcBef>
                <a:spcPts val="500"/>
              </a:spcBef>
              <a:buFont typeface="Wingdings" panose="05000000000000000000" pitchFamily="2" charset="2"/>
              <a:buNone/>
              <a:defRPr sz="2000">
                <a:solidFill>
                  <a:schemeClr val="tx1">
                    <a:tint val="75000"/>
                  </a:schemeClr>
                </a:solidFill>
                <a:latin typeface="IBM Plex Mono Light" panose="020B0409050203000203" pitchFamily="49" charset="0"/>
              </a:defRPr>
            </a:lvl2pPr>
            <a:lvl3pPr indent="0">
              <a:lnSpc>
                <a:spcPct val="90000"/>
              </a:lnSpc>
              <a:spcBef>
                <a:spcPts val="500"/>
              </a:spcBef>
              <a:buFont typeface="Wingdings" panose="05000000000000000000" pitchFamily="2" charset="2"/>
              <a:buNone/>
              <a:defRPr>
                <a:solidFill>
                  <a:schemeClr val="tx1">
                    <a:tint val="75000"/>
                  </a:schemeClr>
                </a:solidFill>
                <a:latin typeface="IBM Plex Mono Light" panose="020B0409050203000203" pitchFamily="49" charset="0"/>
              </a:defRPr>
            </a:lvl3pPr>
            <a:lvl4pPr indent="0">
              <a:lnSpc>
                <a:spcPct val="90000"/>
              </a:lnSpc>
              <a:spcBef>
                <a:spcPts val="500"/>
              </a:spcBef>
              <a:buFont typeface="Wingdings" panose="05000000000000000000" pitchFamily="2" charset="2"/>
              <a:buNone/>
              <a:defRPr sz="1600">
                <a:solidFill>
                  <a:schemeClr val="tx1">
                    <a:tint val="75000"/>
                  </a:schemeClr>
                </a:solidFill>
                <a:latin typeface="IBM Plex Mono Light" panose="020B0409050203000203" pitchFamily="49" charset="0"/>
              </a:defRPr>
            </a:lvl4pPr>
            <a:lvl5pPr indent="0">
              <a:lnSpc>
                <a:spcPct val="90000"/>
              </a:lnSpc>
              <a:spcBef>
                <a:spcPts val="500"/>
              </a:spcBef>
              <a:buFont typeface="Wingdings" panose="05000000000000000000" pitchFamily="2" charset="2"/>
              <a:buNone/>
              <a:defRPr sz="1600">
                <a:solidFill>
                  <a:schemeClr val="tx1">
                    <a:tint val="75000"/>
                  </a:schemeClr>
                </a:solidFill>
                <a:latin typeface="IBM Plex Mono Light" panose="020B0409050203000203" pitchFamily="49" charset="0"/>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r>
              <a:rPr lang="en-US" sz="1000" i="1" dirty="0"/>
              <a:t>1-12 month lockup periods</a:t>
            </a:r>
          </a:p>
        </p:txBody>
      </p:sp>
      <p:sp>
        <p:nvSpPr>
          <p:cNvPr id="38" name="TextBox 37">
            <a:extLst>
              <a:ext uri="{FF2B5EF4-FFF2-40B4-BE49-F238E27FC236}">
                <a16:creationId xmlns:a16="http://schemas.microsoft.com/office/drawing/2014/main" id="{9A22F43E-C2E5-439F-B2C3-D66C7E481BF4}"/>
              </a:ext>
            </a:extLst>
          </p:cNvPr>
          <p:cNvSpPr txBox="1"/>
          <p:nvPr/>
        </p:nvSpPr>
        <p:spPr>
          <a:xfrm>
            <a:off x="1019958" y="4935749"/>
            <a:ext cx="2751942" cy="334258"/>
          </a:xfrm>
          <a:prstGeom prst="rect">
            <a:avLst/>
          </a:prstGeom>
        </p:spPr>
        <p:txBody>
          <a:bodyPr vert="horz" wrap="square" lIns="0" tIns="45720" rIns="0" bIns="45720" rtlCol="0" anchor="t">
            <a:noAutofit/>
          </a:bodyPr>
          <a:lstStyle>
            <a:defPPr>
              <a:defRPr lang="fr-FR"/>
            </a:defPPr>
            <a:lvl1pPr indent="0">
              <a:lnSpc>
                <a:spcPct val="150000"/>
              </a:lnSpc>
              <a:spcBef>
                <a:spcPts val="0"/>
              </a:spcBef>
              <a:spcAft>
                <a:spcPts val="1200"/>
              </a:spcAft>
              <a:buFont typeface="Wingdings" panose="05000000000000000000" pitchFamily="2" charset="2"/>
              <a:buNone/>
              <a:defRPr sz="1500">
                <a:solidFill>
                  <a:srgbClr val="00FF5B"/>
                </a:solidFill>
                <a:latin typeface="IBM Plex Mono" panose="020B0509050203000203" pitchFamily="49" charset="0"/>
              </a:defRPr>
            </a:lvl1pPr>
            <a:lvl2pPr indent="0">
              <a:lnSpc>
                <a:spcPct val="90000"/>
              </a:lnSpc>
              <a:spcBef>
                <a:spcPts val="500"/>
              </a:spcBef>
              <a:buFont typeface="Wingdings" panose="05000000000000000000" pitchFamily="2" charset="2"/>
              <a:buNone/>
              <a:defRPr sz="2000">
                <a:solidFill>
                  <a:schemeClr val="tx1">
                    <a:tint val="75000"/>
                  </a:schemeClr>
                </a:solidFill>
                <a:latin typeface="IBM Plex Mono Light" panose="020B0409050203000203" pitchFamily="49" charset="0"/>
              </a:defRPr>
            </a:lvl2pPr>
            <a:lvl3pPr indent="0">
              <a:lnSpc>
                <a:spcPct val="90000"/>
              </a:lnSpc>
              <a:spcBef>
                <a:spcPts val="500"/>
              </a:spcBef>
              <a:buFont typeface="Wingdings" panose="05000000000000000000" pitchFamily="2" charset="2"/>
              <a:buNone/>
              <a:defRPr>
                <a:solidFill>
                  <a:schemeClr val="tx1">
                    <a:tint val="75000"/>
                  </a:schemeClr>
                </a:solidFill>
                <a:latin typeface="IBM Plex Mono Light" panose="020B0409050203000203" pitchFamily="49" charset="0"/>
              </a:defRPr>
            </a:lvl3pPr>
            <a:lvl4pPr indent="0">
              <a:lnSpc>
                <a:spcPct val="90000"/>
              </a:lnSpc>
              <a:spcBef>
                <a:spcPts val="500"/>
              </a:spcBef>
              <a:buFont typeface="Wingdings" panose="05000000000000000000" pitchFamily="2" charset="2"/>
              <a:buNone/>
              <a:defRPr sz="1600">
                <a:solidFill>
                  <a:schemeClr val="tx1">
                    <a:tint val="75000"/>
                  </a:schemeClr>
                </a:solidFill>
                <a:latin typeface="IBM Plex Mono Light" panose="020B0409050203000203" pitchFamily="49" charset="0"/>
              </a:defRPr>
            </a:lvl4pPr>
            <a:lvl5pPr indent="0">
              <a:lnSpc>
                <a:spcPct val="90000"/>
              </a:lnSpc>
              <a:spcBef>
                <a:spcPts val="500"/>
              </a:spcBef>
              <a:buFont typeface="Wingdings" panose="05000000000000000000" pitchFamily="2" charset="2"/>
              <a:buNone/>
              <a:defRPr sz="1600">
                <a:solidFill>
                  <a:schemeClr val="tx1">
                    <a:tint val="75000"/>
                  </a:schemeClr>
                </a:solidFill>
                <a:latin typeface="IBM Plex Mono Light" panose="020B0409050203000203" pitchFamily="49" charset="0"/>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r>
              <a:rPr lang="en-US" sz="1000" i="1" dirty="0"/>
              <a:t>no lockup period</a:t>
            </a:r>
          </a:p>
        </p:txBody>
      </p:sp>
      <p:sp>
        <p:nvSpPr>
          <p:cNvPr id="39" name="TextBox 38">
            <a:extLst>
              <a:ext uri="{FF2B5EF4-FFF2-40B4-BE49-F238E27FC236}">
                <a16:creationId xmlns:a16="http://schemas.microsoft.com/office/drawing/2014/main" id="{C1307727-65B8-4169-A52A-A8C65C1068BA}"/>
              </a:ext>
            </a:extLst>
          </p:cNvPr>
          <p:cNvSpPr txBox="1"/>
          <p:nvPr/>
        </p:nvSpPr>
        <p:spPr>
          <a:xfrm>
            <a:off x="1019958" y="5934363"/>
            <a:ext cx="2751942" cy="334258"/>
          </a:xfrm>
          <a:prstGeom prst="rect">
            <a:avLst/>
          </a:prstGeom>
        </p:spPr>
        <p:txBody>
          <a:bodyPr vert="horz" wrap="square" lIns="0" tIns="45720" rIns="0" bIns="45720" rtlCol="0" anchor="t">
            <a:noAutofit/>
          </a:bodyPr>
          <a:lstStyle>
            <a:defPPr>
              <a:defRPr lang="fr-FR"/>
            </a:defPPr>
            <a:lvl1pPr indent="0">
              <a:lnSpc>
                <a:spcPct val="150000"/>
              </a:lnSpc>
              <a:spcBef>
                <a:spcPts val="0"/>
              </a:spcBef>
              <a:spcAft>
                <a:spcPts val="1200"/>
              </a:spcAft>
              <a:buFont typeface="Wingdings" panose="05000000000000000000" pitchFamily="2" charset="2"/>
              <a:buNone/>
              <a:defRPr sz="1500">
                <a:solidFill>
                  <a:srgbClr val="00FF5B"/>
                </a:solidFill>
                <a:latin typeface="IBM Plex Mono" panose="020B0509050203000203" pitchFamily="49" charset="0"/>
              </a:defRPr>
            </a:lvl1pPr>
            <a:lvl2pPr indent="0">
              <a:lnSpc>
                <a:spcPct val="90000"/>
              </a:lnSpc>
              <a:spcBef>
                <a:spcPts val="500"/>
              </a:spcBef>
              <a:buFont typeface="Wingdings" panose="05000000000000000000" pitchFamily="2" charset="2"/>
              <a:buNone/>
              <a:defRPr sz="2000">
                <a:solidFill>
                  <a:schemeClr val="tx1">
                    <a:tint val="75000"/>
                  </a:schemeClr>
                </a:solidFill>
                <a:latin typeface="IBM Plex Mono Light" panose="020B0409050203000203" pitchFamily="49" charset="0"/>
              </a:defRPr>
            </a:lvl2pPr>
            <a:lvl3pPr indent="0">
              <a:lnSpc>
                <a:spcPct val="90000"/>
              </a:lnSpc>
              <a:spcBef>
                <a:spcPts val="500"/>
              </a:spcBef>
              <a:buFont typeface="Wingdings" panose="05000000000000000000" pitchFamily="2" charset="2"/>
              <a:buNone/>
              <a:defRPr>
                <a:solidFill>
                  <a:schemeClr val="tx1">
                    <a:tint val="75000"/>
                  </a:schemeClr>
                </a:solidFill>
                <a:latin typeface="IBM Plex Mono Light" panose="020B0409050203000203" pitchFamily="49" charset="0"/>
              </a:defRPr>
            </a:lvl3pPr>
            <a:lvl4pPr indent="0">
              <a:lnSpc>
                <a:spcPct val="90000"/>
              </a:lnSpc>
              <a:spcBef>
                <a:spcPts val="500"/>
              </a:spcBef>
              <a:buFont typeface="Wingdings" panose="05000000000000000000" pitchFamily="2" charset="2"/>
              <a:buNone/>
              <a:defRPr sz="1600">
                <a:solidFill>
                  <a:schemeClr val="tx1">
                    <a:tint val="75000"/>
                  </a:schemeClr>
                </a:solidFill>
                <a:latin typeface="IBM Plex Mono Light" panose="020B0409050203000203" pitchFamily="49" charset="0"/>
              </a:defRPr>
            </a:lvl4pPr>
            <a:lvl5pPr indent="0">
              <a:lnSpc>
                <a:spcPct val="90000"/>
              </a:lnSpc>
              <a:spcBef>
                <a:spcPts val="500"/>
              </a:spcBef>
              <a:buFont typeface="Wingdings" panose="05000000000000000000" pitchFamily="2" charset="2"/>
              <a:buNone/>
              <a:defRPr sz="1600">
                <a:solidFill>
                  <a:schemeClr val="tx1">
                    <a:tint val="75000"/>
                  </a:schemeClr>
                </a:solidFill>
                <a:latin typeface="IBM Plex Mono Light" panose="020B0409050203000203" pitchFamily="49" charset="0"/>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r>
              <a:rPr lang="en-US" sz="1000" i="1" dirty="0"/>
              <a:t>no lockup period</a:t>
            </a:r>
          </a:p>
        </p:txBody>
      </p:sp>
      <p:pic>
        <p:nvPicPr>
          <p:cNvPr id="41" name="Picture 40">
            <a:extLst>
              <a:ext uri="{FF2B5EF4-FFF2-40B4-BE49-F238E27FC236}">
                <a16:creationId xmlns:a16="http://schemas.microsoft.com/office/drawing/2014/main" id="{2869297B-4459-4378-A436-5DB79229952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9574" y="2028248"/>
            <a:ext cx="219285" cy="219285"/>
          </a:xfrm>
          <a:prstGeom prst="rect">
            <a:avLst/>
          </a:prstGeom>
        </p:spPr>
      </p:pic>
      <p:pic>
        <p:nvPicPr>
          <p:cNvPr id="43" name="Picture 42">
            <a:extLst>
              <a:ext uri="{FF2B5EF4-FFF2-40B4-BE49-F238E27FC236}">
                <a16:creationId xmlns:a16="http://schemas.microsoft.com/office/drawing/2014/main" id="{2E889584-A9CD-4294-AB2A-74DB614D8D3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9574" y="3021271"/>
            <a:ext cx="219285" cy="219285"/>
          </a:xfrm>
          <a:prstGeom prst="rect">
            <a:avLst/>
          </a:prstGeom>
        </p:spPr>
      </p:pic>
      <p:pic>
        <p:nvPicPr>
          <p:cNvPr id="46" name="Picture 45">
            <a:extLst>
              <a:ext uri="{FF2B5EF4-FFF2-40B4-BE49-F238E27FC236}">
                <a16:creationId xmlns:a16="http://schemas.microsoft.com/office/drawing/2014/main" id="{9C09EF12-7C7D-484B-9D24-381D0D21F1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94820" y="3021277"/>
            <a:ext cx="219273" cy="219273"/>
          </a:xfrm>
          <a:prstGeom prst="rect">
            <a:avLst/>
          </a:prstGeom>
        </p:spPr>
      </p:pic>
      <p:pic>
        <p:nvPicPr>
          <p:cNvPr id="47" name="Picture 46">
            <a:extLst>
              <a:ext uri="{FF2B5EF4-FFF2-40B4-BE49-F238E27FC236}">
                <a16:creationId xmlns:a16="http://schemas.microsoft.com/office/drawing/2014/main" id="{555B7731-763A-4C93-A5F6-0936DA38121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94820" y="3702671"/>
            <a:ext cx="219273" cy="219273"/>
          </a:xfrm>
          <a:prstGeom prst="rect">
            <a:avLst/>
          </a:prstGeom>
        </p:spPr>
      </p:pic>
      <p:pic>
        <p:nvPicPr>
          <p:cNvPr id="48" name="Picture 47">
            <a:extLst>
              <a:ext uri="{FF2B5EF4-FFF2-40B4-BE49-F238E27FC236}">
                <a16:creationId xmlns:a16="http://schemas.microsoft.com/office/drawing/2014/main" id="{0C0D4810-766C-4BEF-8845-BB90334C3DE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9574" y="4708052"/>
            <a:ext cx="219285" cy="219285"/>
          </a:xfrm>
          <a:prstGeom prst="rect">
            <a:avLst/>
          </a:prstGeom>
        </p:spPr>
      </p:pic>
      <p:pic>
        <p:nvPicPr>
          <p:cNvPr id="49" name="Picture 48">
            <a:extLst>
              <a:ext uri="{FF2B5EF4-FFF2-40B4-BE49-F238E27FC236}">
                <a16:creationId xmlns:a16="http://schemas.microsoft.com/office/drawing/2014/main" id="{AD9A221B-2D17-4707-96D8-589FE23EE05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9574" y="5704114"/>
            <a:ext cx="219285" cy="219285"/>
          </a:xfrm>
          <a:prstGeom prst="rect">
            <a:avLst/>
          </a:prstGeom>
        </p:spPr>
      </p:pic>
      <p:pic>
        <p:nvPicPr>
          <p:cNvPr id="50" name="Picture 49">
            <a:extLst>
              <a:ext uri="{FF2B5EF4-FFF2-40B4-BE49-F238E27FC236}">
                <a16:creationId xmlns:a16="http://schemas.microsoft.com/office/drawing/2014/main" id="{771A502F-AF30-4D62-875C-BE1A97A1D3B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94820" y="5701410"/>
            <a:ext cx="219273" cy="219273"/>
          </a:xfrm>
          <a:prstGeom prst="rect">
            <a:avLst/>
          </a:prstGeom>
        </p:spPr>
      </p:pic>
      <p:sp>
        <p:nvSpPr>
          <p:cNvPr id="51" name="TextBox 50">
            <a:extLst>
              <a:ext uri="{FF2B5EF4-FFF2-40B4-BE49-F238E27FC236}">
                <a16:creationId xmlns:a16="http://schemas.microsoft.com/office/drawing/2014/main" id="{3D1A5D93-1081-47A0-9805-C0D5789EA577}"/>
              </a:ext>
            </a:extLst>
          </p:cNvPr>
          <p:cNvSpPr txBox="1"/>
          <p:nvPr/>
        </p:nvSpPr>
        <p:spPr>
          <a:xfrm>
            <a:off x="9910031" y="1655957"/>
            <a:ext cx="1437420" cy="334258"/>
          </a:xfrm>
          <a:prstGeom prst="rect">
            <a:avLst/>
          </a:prstGeom>
        </p:spPr>
        <p:txBody>
          <a:bodyPr vert="horz" wrap="square" lIns="0" tIns="45720" rIns="0" bIns="45720" rtlCol="0" anchor="t">
            <a:noAutofit/>
          </a:bodyPr>
          <a:lstStyle>
            <a:defPPr>
              <a:defRPr lang="fr-FR"/>
            </a:defPPr>
            <a:lvl1pPr indent="0">
              <a:lnSpc>
                <a:spcPct val="150000"/>
              </a:lnSpc>
              <a:spcBef>
                <a:spcPts val="0"/>
              </a:spcBef>
              <a:spcAft>
                <a:spcPts val="1200"/>
              </a:spcAft>
              <a:buFont typeface="Wingdings" panose="05000000000000000000" pitchFamily="2" charset="2"/>
              <a:buNone/>
              <a:defRPr sz="1500">
                <a:solidFill>
                  <a:srgbClr val="00FF5B"/>
                </a:solidFill>
                <a:latin typeface="IBM Plex Mono" panose="020B0509050203000203" pitchFamily="49" charset="0"/>
              </a:defRPr>
            </a:lvl1pPr>
            <a:lvl2pPr indent="0">
              <a:lnSpc>
                <a:spcPct val="90000"/>
              </a:lnSpc>
              <a:spcBef>
                <a:spcPts val="500"/>
              </a:spcBef>
              <a:buFont typeface="Wingdings" panose="05000000000000000000" pitchFamily="2" charset="2"/>
              <a:buNone/>
              <a:defRPr sz="2000">
                <a:solidFill>
                  <a:schemeClr val="tx1">
                    <a:tint val="75000"/>
                  </a:schemeClr>
                </a:solidFill>
                <a:latin typeface="IBM Plex Mono Light" panose="020B0409050203000203" pitchFamily="49" charset="0"/>
              </a:defRPr>
            </a:lvl2pPr>
            <a:lvl3pPr indent="0">
              <a:lnSpc>
                <a:spcPct val="90000"/>
              </a:lnSpc>
              <a:spcBef>
                <a:spcPts val="500"/>
              </a:spcBef>
              <a:buFont typeface="Wingdings" panose="05000000000000000000" pitchFamily="2" charset="2"/>
              <a:buNone/>
              <a:defRPr>
                <a:solidFill>
                  <a:schemeClr val="tx1">
                    <a:tint val="75000"/>
                  </a:schemeClr>
                </a:solidFill>
                <a:latin typeface="IBM Plex Mono Light" panose="020B0409050203000203" pitchFamily="49" charset="0"/>
              </a:defRPr>
            </a:lvl3pPr>
            <a:lvl4pPr indent="0">
              <a:lnSpc>
                <a:spcPct val="90000"/>
              </a:lnSpc>
              <a:spcBef>
                <a:spcPts val="500"/>
              </a:spcBef>
              <a:buFont typeface="Wingdings" panose="05000000000000000000" pitchFamily="2" charset="2"/>
              <a:buNone/>
              <a:defRPr sz="1600">
                <a:solidFill>
                  <a:schemeClr val="tx1">
                    <a:tint val="75000"/>
                  </a:schemeClr>
                </a:solidFill>
                <a:latin typeface="IBM Plex Mono Light" panose="020B0409050203000203" pitchFamily="49" charset="0"/>
              </a:defRPr>
            </a:lvl4pPr>
            <a:lvl5pPr indent="0">
              <a:lnSpc>
                <a:spcPct val="90000"/>
              </a:lnSpc>
              <a:spcBef>
                <a:spcPts val="500"/>
              </a:spcBef>
              <a:buFont typeface="Wingdings" panose="05000000000000000000" pitchFamily="2" charset="2"/>
              <a:buNone/>
              <a:defRPr sz="1600">
                <a:solidFill>
                  <a:schemeClr val="tx1">
                    <a:tint val="75000"/>
                  </a:schemeClr>
                </a:solidFill>
                <a:latin typeface="IBM Plex Mono Light" panose="020B0409050203000203" pitchFamily="49" charset="0"/>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r>
              <a:rPr lang="en-US" sz="1000" i="1" dirty="0">
                <a:solidFill>
                  <a:srgbClr val="007FFF"/>
                </a:solidFill>
                <a:latin typeface="IBM Plex Mono" panose="020B0509050203000203" pitchFamily="49" charset="0"/>
              </a:rPr>
              <a:t>started at 150k &amp; increases by 10k per Pillar slot 	</a:t>
            </a:r>
          </a:p>
        </p:txBody>
      </p:sp>
      <p:sp>
        <p:nvSpPr>
          <p:cNvPr id="63" name="TextBox 62">
            <a:extLst>
              <a:ext uri="{FF2B5EF4-FFF2-40B4-BE49-F238E27FC236}">
                <a16:creationId xmlns:a16="http://schemas.microsoft.com/office/drawing/2014/main" id="{C7C63FAB-E9E4-4E51-80A2-BCC6EEC3CAE9}"/>
              </a:ext>
            </a:extLst>
          </p:cNvPr>
          <p:cNvSpPr txBox="1"/>
          <p:nvPr/>
        </p:nvSpPr>
        <p:spPr>
          <a:xfrm>
            <a:off x="5264150" y="274384"/>
            <a:ext cx="6096000" cy="246221"/>
          </a:xfrm>
          <a:prstGeom prst="rect">
            <a:avLst/>
          </a:prstGeom>
          <a:noFill/>
        </p:spPr>
        <p:txBody>
          <a:bodyPr wrap="square" anchor="ctr">
            <a:spAutoFit/>
          </a:bodyPr>
          <a:lstStyle/>
          <a:p>
            <a:pPr algn="r"/>
            <a:r>
              <a:rPr lang="en-US" sz="1000">
                <a:solidFill>
                  <a:srgbClr val="00FF5B"/>
                </a:solidFill>
                <a:latin typeface="IBM Plex Mono Light" panose="020B0409050203000203" pitchFamily="49" charset="0"/>
              </a:rPr>
              <a:t>more infos on zenon.tools</a:t>
            </a:r>
          </a:p>
        </p:txBody>
      </p:sp>
      <p:sp>
        <p:nvSpPr>
          <p:cNvPr id="45" name="Rectangle 44">
            <a:extLst>
              <a:ext uri="{FF2B5EF4-FFF2-40B4-BE49-F238E27FC236}">
                <a16:creationId xmlns:a16="http://schemas.microsoft.com/office/drawing/2014/main" id="{BDC9C57F-B2FC-4F02-8141-BBED320F06A7}"/>
              </a:ext>
            </a:extLst>
          </p:cNvPr>
          <p:cNvSpPr/>
          <p:nvPr/>
        </p:nvSpPr>
        <p:spPr>
          <a:xfrm>
            <a:off x="831851" y="2515603"/>
            <a:ext cx="10515600" cy="21302"/>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6834FA8E-30A6-460B-9CB5-DD1A8FD9B621}"/>
              </a:ext>
            </a:extLst>
          </p:cNvPr>
          <p:cNvSpPr/>
          <p:nvPr/>
        </p:nvSpPr>
        <p:spPr>
          <a:xfrm>
            <a:off x="831851" y="3463958"/>
            <a:ext cx="10515600" cy="21302"/>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A0E483D0-E5D8-469E-BA52-C2043714A317}"/>
              </a:ext>
            </a:extLst>
          </p:cNvPr>
          <p:cNvSpPr/>
          <p:nvPr/>
        </p:nvSpPr>
        <p:spPr>
          <a:xfrm>
            <a:off x="831851" y="4437347"/>
            <a:ext cx="10515600" cy="21302"/>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788B032D-7BC1-4C1F-BC49-8700EFFB4FDA}"/>
              </a:ext>
            </a:extLst>
          </p:cNvPr>
          <p:cNvSpPr/>
          <p:nvPr/>
        </p:nvSpPr>
        <p:spPr>
          <a:xfrm>
            <a:off x="831851" y="5441158"/>
            <a:ext cx="10515600" cy="21302"/>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761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5566FF4-15F6-4C9B-B30A-D74516193360}"/>
              </a:ext>
            </a:extLst>
          </p:cNvPr>
          <p:cNvSpPr/>
          <p:nvPr/>
        </p:nvSpPr>
        <p:spPr>
          <a:xfrm>
            <a:off x="4970206" y="6356349"/>
            <a:ext cx="2241755" cy="352165"/>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Chart 12">
            <a:extLst>
              <a:ext uri="{FF2B5EF4-FFF2-40B4-BE49-F238E27FC236}">
                <a16:creationId xmlns:a16="http://schemas.microsoft.com/office/drawing/2014/main" id="{E70AAF60-3829-4D0F-BB4A-D653234449EB}"/>
              </a:ext>
            </a:extLst>
          </p:cNvPr>
          <p:cNvGraphicFramePr>
            <a:graphicFrameLocks/>
          </p:cNvGraphicFramePr>
          <p:nvPr>
            <p:extLst>
              <p:ext uri="{D42A27DB-BD31-4B8C-83A1-F6EECF244321}">
                <p14:modId xmlns:p14="http://schemas.microsoft.com/office/powerpoint/2010/main" val="173197929"/>
              </p:ext>
            </p:extLst>
          </p:nvPr>
        </p:nvGraphicFramePr>
        <p:xfrm>
          <a:off x="1657350" y="859303"/>
          <a:ext cx="9702800" cy="5719297"/>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a:extLst>
              <a:ext uri="{FF2B5EF4-FFF2-40B4-BE49-F238E27FC236}">
                <a16:creationId xmlns:a16="http://schemas.microsoft.com/office/drawing/2014/main" id="{69F04767-1B71-4B21-9767-6B9EBDF1C127}"/>
              </a:ext>
            </a:extLst>
          </p:cNvPr>
          <p:cNvSpPr>
            <a:spLocks noGrp="1"/>
          </p:cNvSpPr>
          <p:nvPr>
            <p:ph type="sldNum" sz="quarter" idx="12"/>
          </p:nvPr>
        </p:nvSpPr>
        <p:spPr/>
        <p:txBody>
          <a:bodyPr/>
          <a:lstStyle/>
          <a:p>
            <a:r>
              <a:rPr lang="fr-FR" dirty="0"/>
              <a:t>12</a:t>
            </a:r>
          </a:p>
        </p:txBody>
      </p:sp>
      <p:sp>
        <p:nvSpPr>
          <p:cNvPr id="8" name="Text Placeholder 7">
            <a:extLst>
              <a:ext uri="{FF2B5EF4-FFF2-40B4-BE49-F238E27FC236}">
                <a16:creationId xmlns:a16="http://schemas.microsoft.com/office/drawing/2014/main" id="{2DC2B910-B933-497D-82E4-F60392D7F8CC}"/>
              </a:ext>
            </a:extLst>
          </p:cNvPr>
          <p:cNvSpPr>
            <a:spLocks noGrp="1"/>
          </p:cNvSpPr>
          <p:nvPr>
            <p:ph type="body" idx="13"/>
          </p:nvPr>
        </p:nvSpPr>
        <p:spPr/>
        <p:txBody>
          <a:bodyPr rIns="0"/>
          <a:lstStyle/>
          <a:p>
            <a:pPr defTabSz="1003300"/>
            <a:r>
              <a:rPr lang="en-US" dirty="0"/>
              <a:t>&gt;economics 3/3: supply + emissions		</a:t>
            </a:r>
            <a:endParaRPr lang="en-US" sz="1100" dirty="0"/>
          </a:p>
        </p:txBody>
      </p:sp>
      <p:graphicFrame>
        <p:nvGraphicFramePr>
          <p:cNvPr id="17" name="Table 16">
            <a:extLst>
              <a:ext uri="{FF2B5EF4-FFF2-40B4-BE49-F238E27FC236}">
                <a16:creationId xmlns:a16="http://schemas.microsoft.com/office/drawing/2014/main" id="{2E426481-7BE8-4F38-8A3C-8A750373E216}"/>
              </a:ext>
            </a:extLst>
          </p:cNvPr>
          <p:cNvGraphicFramePr>
            <a:graphicFrameLocks noGrp="1"/>
          </p:cNvGraphicFramePr>
          <p:nvPr>
            <p:extLst>
              <p:ext uri="{D42A27DB-BD31-4B8C-83A1-F6EECF244321}">
                <p14:modId xmlns:p14="http://schemas.microsoft.com/office/powerpoint/2010/main" val="1558097898"/>
              </p:ext>
            </p:extLst>
          </p:nvPr>
        </p:nvGraphicFramePr>
        <p:xfrm>
          <a:off x="831847" y="5130102"/>
          <a:ext cx="9588504" cy="868595"/>
        </p:xfrm>
        <a:graphic>
          <a:graphicData uri="http://schemas.openxmlformats.org/drawingml/2006/table">
            <a:tbl>
              <a:tblPr/>
              <a:tblGrid>
                <a:gridCol w="1221744">
                  <a:extLst>
                    <a:ext uri="{9D8B030D-6E8A-4147-A177-3AD203B41FA5}">
                      <a16:colId xmlns:a16="http://schemas.microsoft.com/office/drawing/2014/main" val="1590493473"/>
                    </a:ext>
                  </a:extLst>
                </a:gridCol>
                <a:gridCol w="697230">
                  <a:extLst>
                    <a:ext uri="{9D8B030D-6E8A-4147-A177-3AD203B41FA5}">
                      <a16:colId xmlns:a16="http://schemas.microsoft.com/office/drawing/2014/main" val="4007804732"/>
                    </a:ext>
                  </a:extLst>
                </a:gridCol>
                <a:gridCol w="697230">
                  <a:extLst>
                    <a:ext uri="{9D8B030D-6E8A-4147-A177-3AD203B41FA5}">
                      <a16:colId xmlns:a16="http://schemas.microsoft.com/office/drawing/2014/main" val="1752702363"/>
                    </a:ext>
                  </a:extLst>
                </a:gridCol>
                <a:gridCol w="697230">
                  <a:extLst>
                    <a:ext uri="{9D8B030D-6E8A-4147-A177-3AD203B41FA5}">
                      <a16:colId xmlns:a16="http://schemas.microsoft.com/office/drawing/2014/main" val="3000113192"/>
                    </a:ext>
                  </a:extLst>
                </a:gridCol>
                <a:gridCol w="697230">
                  <a:extLst>
                    <a:ext uri="{9D8B030D-6E8A-4147-A177-3AD203B41FA5}">
                      <a16:colId xmlns:a16="http://schemas.microsoft.com/office/drawing/2014/main" val="1341842057"/>
                    </a:ext>
                  </a:extLst>
                </a:gridCol>
                <a:gridCol w="697230">
                  <a:extLst>
                    <a:ext uri="{9D8B030D-6E8A-4147-A177-3AD203B41FA5}">
                      <a16:colId xmlns:a16="http://schemas.microsoft.com/office/drawing/2014/main" val="683453717"/>
                    </a:ext>
                  </a:extLst>
                </a:gridCol>
                <a:gridCol w="697230">
                  <a:extLst>
                    <a:ext uri="{9D8B030D-6E8A-4147-A177-3AD203B41FA5}">
                      <a16:colId xmlns:a16="http://schemas.microsoft.com/office/drawing/2014/main" val="3816452585"/>
                    </a:ext>
                  </a:extLst>
                </a:gridCol>
                <a:gridCol w="697230">
                  <a:extLst>
                    <a:ext uri="{9D8B030D-6E8A-4147-A177-3AD203B41FA5}">
                      <a16:colId xmlns:a16="http://schemas.microsoft.com/office/drawing/2014/main" val="3670550416"/>
                    </a:ext>
                  </a:extLst>
                </a:gridCol>
                <a:gridCol w="697230">
                  <a:extLst>
                    <a:ext uri="{9D8B030D-6E8A-4147-A177-3AD203B41FA5}">
                      <a16:colId xmlns:a16="http://schemas.microsoft.com/office/drawing/2014/main" val="588443803"/>
                    </a:ext>
                  </a:extLst>
                </a:gridCol>
                <a:gridCol w="697230">
                  <a:extLst>
                    <a:ext uri="{9D8B030D-6E8A-4147-A177-3AD203B41FA5}">
                      <a16:colId xmlns:a16="http://schemas.microsoft.com/office/drawing/2014/main" val="3020258599"/>
                    </a:ext>
                  </a:extLst>
                </a:gridCol>
                <a:gridCol w="697230">
                  <a:extLst>
                    <a:ext uri="{9D8B030D-6E8A-4147-A177-3AD203B41FA5}">
                      <a16:colId xmlns:a16="http://schemas.microsoft.com/office/drawing/2014/main" val="3410849485"/>
                    </a:ext>
                  </a:extLst>
                </a:gridCol>
                <a:gridCol w="697230">
                  <a:extLst>
                    <a:ext uri="{9D8B030D-6E8A-4147-A177-3AD203B41FA5}">
                      <a16:colId xmlns:a16="http://schemas.microsoft.com/office/drawing/2014/main" val="2410702119"/>
                    </a:ext>
                  </a:extLst>
                </a:gridCol>
                <a:gridCol w="697230">
                  <a:extLst>
                    <a:ext uri="{9D8B030D-6E8A-4147-A177-3AD203B41FA5}">
                      <a16:colId xmlns:a16="http://schemas.microsoft.com/office/drawing/2014/main" val="746644604"/>
                    </a:ext>
                  </a:extLst>
                </a:gridCol>
              </a:tblGrid>
              <a:tr h="173719">
                <a:tc>
                  <a:txBody>
                    <a:bodyPr/>
                    <a:lstStyle/>
                    <a:p>
                      <a:pPr algn="l" fontAlgn="ctr"/>
                      <a:r>
                        <a:rPr lang="en-US" sz="1000" b="1" i="0" u="none" strike="noStrike" dirty="0">
                          <a:solidFill>
                            <a:srgbClr val="00FF5B"/>
                          </a:solidFill>
                          <a:effectLst/>
                          <a:latin typeface="IBM Plex Mono" panose="020B0509050203000203" pitchFamily="49" charset="0"/>
                        </a:rPr>
                        <a:t>ZNN Supply </a:t>
                      </a:r>
                    </a:p>
                  </a:txBody>
                  <a:tcPr marL="6043" marR="6043" marT="6043" marB="0" anchor="ctr">
                    <a:lnL>
                      <a:noFill/>
                    </a:lnL>
                    <a:lnR>
                      <a:noFill/>
                    </a:lnR>
                    <a:lnT>
                      <a:noFill/>
                    </a:lnT>
                    <a:lnB>
                      <a:noFill/>
                    </a:lnB>
                  </a:tcPr>
                </a:tc>
                <a:tc>
                  <a:txBody>
                    <a:bodyPr/>
                    <a:lstStyle/>
                    <a:p>
                      <a:pPr algn="r" fontAlgn="ctr"/>
                      <a:r>
                        <a:rPr lang="en-US" sz="1000" b="1" i="0" u="none" strike="noStrike">
                          <a:solidFill>
                            <a:srgbClr val="00FF5B"/>
                          </a:solidFill>
                          <a:effectLst/>
                          <a:latin typeface="IBM Plex Mono" panose="020B0509050203000203" pitchFamily="49" charset="0"/>
                        </a:rPr>
                        <a:t>6.51m</a:t>
                      </a:r>
                    </a:p>
                  </a:txBody>
                  <a:tcPr marL="9525" marR="9525" marT="9525" marB="0" anchor="ctr">
                    <a:lnL>
                      <a:noFill/>
                    </a:lnL>
                    <a:lnR>
                      <a:noFill/>
                    </a:lnR>
                    <a:lnT>
                      <a:noFill/>
                    </a:lnT>
                    <a:lnB>
                      <a:noFill/>
                    </a:lnB>
                  </a:tcPr>
                </a:tc>
                <a:tc>
                  <a:txBody>
                    <a:bodyPr/>
                    <a:lstStyle/>
                    <a:p>
                      <a:pPr algn="r" fontAlgn="ctr"/>
                      <a:r>
                        <a:rPr lang="en-US" sz="1000" b="1" i="0" u="none" strike="noStrike">
                          <a:solidFill>
                            <a:srgbClr val="00FF5B"/>
                          </a:solidFill>
                          <a:effectLst/>
                          <a:latin typeface="IBM Plex Mono" panose="020B0509050203000203" pitchFamily="49" charset="0"/>
                        </a:rPr>
                        <a:t>6.77m</a:t>
                      </a:r>
                    </a:p>
                  </a:txBody>
                  <a:tcPr marL="9525" marR="9525" marT="9525" marB="0" anchor="ctr">
                    <a:lnL>
                      <a:noFill/>
                    </a:lnL>
                    <a:lnR>
                      <a:noFill/>
                    </a:lnR>
                    <a:lnT>
                      <a:noFill/>
                    </a:lnT>
                    <a:lnB>
                      <a:noFill/>
                    </a:lnB>
                  </a:tcPr>
                </a:tc>
                <a:tc>
                  <a:txBody>
                    <a:bodyPr/>
                    <a:lstStyle/>
                    <a:p>
                      <a:pPr algn="r" fontAlgn="ctr"/>
                      <a:r>
                        <a:rPr lang="en-US" sz="1000" b="1" i="0" u="none" strike="noStrike">
                          <a:solidFill>
                            <a:srgbClr val="00FF5B"/>
                          </a:solidFill>
                          <a:effectLst/>
                          <a:latin typeface="IBM Plex Mono" panose="020B0509050203000203" pitchFamily="49" charset="0"/>
                        </a:rPr>
                        <a:t>6.98m</a:t>
                      </a:r>
                    </a:p>
                  </a:txBody>
                  <a:tcPr marL="9525" marR="9525" marT="9525" marB="0" anchor="ctr">
                    <a:lnL>
                      <a:noFill/>
                    </a:lnL>
                    <a:lnR>
                      <a:noFill/>
                    </a:lnR>
                    <a:lnT>
                      <a:noFill/>
                    </a:lnT>
                    <a:lnB>
                      <a:noFill/>
                    </a:lnB>
                  </a:tcPr>
                </a:tc>
                <a:tc>
                  <a:txBody>
                    <a:bodyPr/>
                    <a:lstStyle/>
                    <a:p>
                      <a:pPr algn="r" fontAlgn="ctr"/>
                      <a:r>
                        <a:rPr lang="en-US" sz="1000" b="1" i="0" u="none" strike="noStrike">
                          <a:solidFill>
                            <a:srgbClr val="00FF5B"/>
                          </a:solidFill>
                          <a:effectLst/>
                          <a:latin typeface="IBM Plex Mono" panose="020B0509050203000203" pitchFamily="49" charset="0"/>
                        </a:rPr>
                        <a:t>7.29m</a:t>
                      </a:r>
                    </a:p>
                  </a:txBody>
                  <a:tcPr marL="9525" marR="9525" marT="9525" marB="0" anchor="ctr">
                    <a:lnL>
                      <a:noFill/>
                    </a:lnL>
                    <a:lnR>
                      <a:noFill/>
                    </a:lnR>
                    <a:lnT>
                      <a:noFill/>
                    </a:lnT>
                    <a:lnB>
                      <a:noFill/>
                    </a:lnB>
                  </a:tcPr>
                </a:tc>
                <a:tc>
                  <a:txBody>
                    <a:bodyPr/>
                    <a:lstStyle/>
                    <a:p>
                      <a:pPr algn="r" fontAlgn="ctr"/>
                      <a:r>
                        <a:rPr lang="en-US" sz="1000" b="1" i="0" u="none" strike="noStrike">
                          <a:solidFill>
                            <a:srgbClr val="00FF5B"/>
                          </a:solidFill>
                          <a:effectLst/>
                          <a:latin typeface="IBM Plex Mono" panose="020B0509050203000203" pitchFamily="49" charset="0"/>
                        </a:rPr>
                        <a:t>7.50m</a:t>
                      </a:r>
                    </a:p>
                  </a:txBody>
                  <a:tcPr marL="9525" marR="9525" marT="9525" marB="0" anchor="ctr">
                    <a:lnL>
                      <a:noFill/>
                    </a:lnL>
                    <a:lnR>
                      <a:noFill/>
                    </a:lnR>
                    <a:lnT>
                      <a:noFill/>
                    </a:lnT>
                    <a:lnB>
                      <a:noFill/>
                    </a:lnB>
                  </a:tcPr>
                </a:tc>
                <a:tc>
                  <a:txBody>
                    <a:bodyPr/>
                    <a:lstStyle/>
                    <a:p>
                      <a:pPr algn="r" fontAlgn="ctr"/>
                      <a:r>
                        <a:rPr lang="en-US" sz="1000" b="1" i="0" u="none" strike="noStrike">
                          <a:solidFill>
                            <a:srgbClr val="00FF5B"/>
                          </a:solidFill>
                          <a:effectLst/>
                          <a:latin typeface="IBM Plex Mono" panose="020B0509050203000203" pitchFamily="49" charset="0"/>
                        </a:rPr>
                        <a:t>7.67m</a:t>
                      </a:r>
                    </a:p>
                  </a:txBody>
                  <a:tcPr marL="9525" marR="9525" marT="9525" marB="0" anchor="ctr">
                    <a:lnL>
                      <a:noFill/>
                    </a:lnL>
                    <a:lnR>
                      <a:noFill/>
                    </a:lnR>
                    <a:lnT>
                      <a:noFill/>
                    </a:lnT>
                    <a:lnB>
                      <a:noFill/>
                    </a:lnB>
                  </a:tcPr>
                </a:tc>
                <a:tc>
                  <a:txBody>
                    <a:bodyPr/>
                    <a:lstStyle/>
                    <a:p>
                      <a:pPr algn="r" fontAlgn="ctr"/>
                      <a:r>
                        <a:rPr lang="en-US" sz="1000" b="1" i="0" u="none" strike="noStrike">
                          <a:solidFill>
                            <a:srgbClr val="00FF5B"/>
                          </a:solidFill>
                          <a:effectLst/>
                          <a:latin typeface="IBM Plex Mono" panose="020B0509050203000203" pitchFamily="49" charset="0"/>
                        </a:rPr>
                        <a:t>7.98m</a:t>
                      </a:r>
                    </a:p>
                  </a:txBody>
                  <a:tcPr marL="9525" marR="9525" marT="9525" marB="0" anchor="ctr">
                    <a:lnL>
                      <a:noFill/>
                    </a:lnL>
                    <a:lnR>
                      <a:noFill/>
                    </a:lnR>
                    <a:lnT>
                      <a:noFill/>
                    </a:lnT>
                    <a:lnB>
                      <a:noFill/>
                    </a:lnB>
                  </a:tcPr>
                </a:tc>
                <a:tc>
                  <a:txBody>
                    <a:bodyPr/>
                    <a:lstStyle/>
                    <a:p>
                      <a:pPr algn="r" fontAlgn="ctr"/>
                      <a:r>
                        <a:rPr lang="en-US" sz="1000" b="1" i="0" u="none" strike="noStrike">
                          <a:solidFill>
                            <a:srgbClr val="00FF5B"/>
                          </a:solidFill>
                          <a:effectLst/>
                          <a:latin typeface="IBM Plex Mono" panose="020B0509050203000203" pitchFamily="49" charset="0"/>
                        </a:rPr>
                        <a:t>8.15m</a:t>
                      </a:r>
                    </a:p>
                  </a:txBody>
                  <a:tcPr marL="9525" marR="9525" marT="9525" marB="0" anchor="ctr">
                    <a:lnL>
                      <a:noFill/>
                    </a:lnL>
                    <a:lnR>
                      <a:noFill/>
                    </a:lnR>
                    <a:lnT>
                      <a:noFill/>
                    </a:lnT>
                    <a:lnB>
                      <a:noFill/>
                    </a:lnB>
                  </a:tcPr>
                </a:tc>
                <a:tc>
                  <a:txBody>
                    <a:bodyPr/>
                    <a:lstStyle/>
                    <a:p>
                      <a:pPr algn="r" fontAlgn="ctr"/>
                      <a:r>
                        <a:rPr lang="en-US" sz="1000" b="1" i="0" u="none" strike="noStrike">
                          <a:solidFill>
                            <a:srgbClr val="00FF5B"/>
                          </a:solidFill>
                          <a:effectLst/>
                          <a:latin typeface="IBM Plex Mono" panose="020B0509050203000203" pitchFamily="49" charset="0"/>
                        </a:rPr>
                        <a:t>8.28m</a:t>
                      </a:r>
                    </a:p>
                  </a:txBody>
                  <a:tcPr marL="9525" marR="9525" marT="9525" marB="0" anchor="ctr">
                    <a:lnL>
                      <a:noFill/>
                    </a:lnL>
                    <a:lnR>
                      <a:noFill/>
                    </a:lnR>
                    <a:lnT>
                      <a:noFill/>
                    </a:lnT>
                    <a:lnB>
                      <a:noFill/>
                    </a:lnB>
                  </a:tcPr>
                </a:tc>
                <a:tc>
                  <a:txBody>
                    <a:bodyPr/>
                    <a:lstStyle/>
                    <a:p>
                      <a:pPr algn="r" fontAlgn="ctr"/>
                      <a:r>
                        <a:rPr lang="en-US" sz="1000" b="1" i="0" u="none" strike="noStrike">
                          <a:solidFill>
                            <a:srgbClr val="00FF5B"/>
                          </a:solidFill>
                          <a:effectLst/>
                          <a:latin typeface="IBM Plex Mono" panose="020B0509050203000203" pitchFamily="49" charset="0"/>
                        </a:rPr>
                        <a:t>8.58m</a:t>
                      </a:r>
                    </a:p>
                  </a:txBody>
                  <a:tcPr marL="9525" marR="9525" marT="9525" marB="0" anchor="ctr">
                    <a:lnL>
                      <a:noFill/>
                    </a:lnL>
                    <a:lnR>
                      <a:noFill/>
                    </a:lnR>
                    <a:lnT>
                      <a:noFill/>
                    </a:lnT>
                    <a:lnB>
                      <a:noFill/>
                    </a:lnB>
                  </a:tcPr>
                </a:tc>
                <a:tc>
                  <a:txBody>
                    <a:bodyPr/>
                    <a:lstStyle/>
                    <a:p>
                      <a:pPr algn="r" fontAlgn="ctr"/>
                      <a:r>
                        <a:rPr lang="en-US" sz="1000" b="1" i="0" u="none" strike="noStrike">
                          <a:solidFill>
                            <a:srgbClr val="00FF5B"/>
                          </a:solidFill>
                          <a:effectLst/>
                          <a:latin typeface="IBM Plex Mono" panose="020B0509050203000203" pitchFamily="49" charset="0"/>
                        </a:rPr>
                        <a:t>8.71m</a:t>
                      </a:r>
                    </a:p>
                  </a:txBody>
                  <a:tcPr marL="9525" marR="9525" marT="9525" marB="0" anchor="ctr">
                    <a:lnL>
                      <a:noFill/>
                    </a:lnL>
                    <a:lnR>
                      <a:noFill/>
                    </a:lnR>
                    <a:lnT>
                      <a:noFill/>
                    </a:lnT>
                    <a:lnB>
                      <a:noFill/>
                    </a:lnB>
                  </a:tcPr>
                </a:tc>
                <a:tc>
                  <a:txBody>
                    <a:bodyPr/>
                    <a:lstStyle/>
                    <a:p>
                      <a:pPr algn="r" fontAlgn="ctr"/>
                      <a:r>
                        <a:rPr lang="en-US" sz="1000" b="1" i="0" u="none" strike="noStrike">
                          <a:solidFill>
                            <a:srgbClr val="00FF5B"/>
                          </a:solidFill>
                          <a:effectLst/>
                          <a:latin typeface="IBM Plex Mono" panose="020B0509050203000203" pitchFamily="49" charset="0"/>
                        </a:rPr>
                        <a:t>8.84m</a:t>
                      </a:r>
                    </a:p>
                  </a:txBody>
                  <a:tcPr marL="9525" marR="9525" marT="9525" marB="0" anchor="ctr">
                    <a:lnL>
                      <a:noFill/>
                    </a:lnL>
                    <a:lnR>
                      <a:noFill/>
                    </a:lnR>
                    <a:lnT>
                      <a:noFill/>
                    </a:lnT>
                    <a:lnB>
                      <a:noFill/>
                    </a:lnB>
                  </a:tcPr>
                </a:tc>
                <a:extLst>
                  <a:ext uri="{0D108BD9-81ED-4DB2-BD59-A6C34878D82A}">
                    <a16:rowId xmlns:a16="http://schemas.microsoft.com/office/drawing/2014/main" val="2218186846"/>
                  </a:ext>
                </a:extLst>
              </a:tr>
              <a:tr h="173719">
                <a:tc>
                  <a:txBody>
                    <a:bodyPr/>
                    <a:lstStyle/>
                    <a:p>
                      <a:pPr algn="l" fontAlgn="ctr"/>
                      <a:r>
                        <a:rPr lang="en-US" sz="1000" b="0" i="0" u="none" strike="noStrike" dirty="0">
                          <a:solidFill>
                            <a:srgbClr val="00FF5B"/>
                          </a:solidFill>
                          <a:effectLst/>
                          <a:latin typeface="IBM Plex Mono" panose="020B0509050203000203" pitchFamily="49" charset="0"/>
                        </a:rPr>
                        <a:t>ZNN Emission</a:t>
                      </a:r>
                      <a:r>
                        <a:rPr lang="en-US" sz="1000" b="1" i="0" u="none" strike="noStrike" dirty="0">
                          <a:solidFill>
                            <a:srgbClr val="00FF5B"/>
                          </a:solidFill>
                          <a:effectLst/>
                          <a:latin typeface="IBM Plex Mono" panose="020B0509050203000203" pitchFamily="49" charset="0"/>
                        </a:rPr>
                        <a:t>s</a:t>
                      </a:r>
                    </a:p>
                  </a:txBody>
                  <a:tcPr marL="6043" marR="6043" marT="6043" marB="0" anchor="ctr">
                    <a:lnL>
                      <a:noFill/>
                    </a:lnL>
                    <a:lnR>
                      <a:noFill/>
                    </a:lnR>
                    <a:lnT>
                      <a:noFill/>
                    </a:lnT>
                    <a:lnB w="3175" cap="flat" cmpd="sng" algn="ctr">
                      <a:solidFill>
                        <a:schemeClr val="bg1">
                          <a:lumMod val="50000"/>
                        </a:schemeClr>
                      </a:solidFill>
                      <a:prstDash val="solid"/>
                      <a:round/>
                      <a:headEnd type="none" w="med" len="med"/>
                      <a:tailEnd type="none" w="med" len="med"/>
                    </a:lnB>
                  </a:tcPr>
                </a:tc>
                <a:tc>
                  <a:txBody>
                    <a:bodyPr/>
                    <a:lstStyle/>
                    <a:p>
                      <a:pPr algn="r" fontAlgn="ctr"/>
                      <a:r>
                        <a:rPr lang="en-US" sz="1000" b="0" i="0" u="none" strike="noStrike">
                          <a:solidFill>
                            <a:srgbClr val="00FF5B"/>
                          </a:solidFill>
                          <a:effectLst/>
                          <a:latin typeface="IBM Plex Mono" panose="020B0509050203000203" pitchFamily="49" charset="0"/>
                        </a:rPr>
                        <a:t>432k</a:t>
                      </a:r>
                    </a:p>
                  </a:txBody>
                  <a:tcPr marL="9525" marR="9525" marT="9525" marB="0" anchor="ctr">
                    <a:lnL>
                      <a:noFill/>
                    </a:lnL>
                    <a:lnR>
                      <a:noFill/>
                    </a:lnR>
                    <a:lnT>
                      <a:noFill/>
                    </a:lnT>
                    <a:lnB w="3175" cap="flat" cmpd="sng" algn="ctr">
                      <a:solidFill>
                        <a:schemeClr val="bg1">
                          <a:lumMod val="50000"/>
                        </a:schemeClr>
                      </a:solidFill>
                      <a:prstDash val="solid"/>
                      <a:round/>
                      <a:headEnd type="none" w="med" len="med"/>
                      <a:tailEnd type="none" w="med" len="med"/>
                    </a:lnB>
                  </a:tcPr>
                </a:tc>
                <a:tc>
                  <a:txBody>
                    <a:bodyPr/>
                    <a:lstStyle/>
                    <a:p>
                      <a:pPr algn="r" fontAlgn="ctr"/>
                      <a:r>
                        <a:rPr lang="en-US" sz="1000" b="0" i="0" u="none" strike="noStrike">
                          <a:solidFill>
                            <a:srgbClr val="00FF5B"/>
                          </a:solidFill>
                          <a:effectLst/>
                          <a:latin typeface="IBM Plex Mono" panose="020B0509050203000203" pitchFamily="49" charset="0"/>
                        </a:rPr>
                        <a:t>259k</a:t>
                      </a:r>
                    </a:p>
                  </a:txBody>
                  <a:tcPr marL="9525" marR="9525" marT="9525" marB="0" anchor="ctr">
                    <a:lnL>
                      <a:noFill/>
                    </a:lnL>
                    <a:lnR>
                      <a:noFill/>
                    </a:lnR>
                    <a:lnT>
                      <a:noFill/>
                    </a:lnT>
                    <a:lnB w="3175" cap="flat" cmpd="sng" algn="ctr">
                      <a:solidFill>
                        <a:schemeClr val="bg1">
                          <a:lumMod val="50000"/>
                        </a:schemeClr>
                      </a:solidFill>
                      <a:prstDash val="solid"/>
                      <a:round/>
                      <a:headEnd type="none" w="med" len="med"/>
                      <a:tailEnd type="none" w="med" len="med"/>
                    </a:lnB>
                  </a:tcPr>
                </a:tc>
                <a:tc>
                  <a:txBody>
                    <a:bodyPr/>
                    <a:lstStyle/>
                    <a:p>
                      <a:pPr algn="r" fontAlgn="ctr"/>
                      <a:r>
                        <a:rPr lang="en-US" sz="1000" b="0" i="0" u="none" strike="noStrike">
                          <a:solidFill>
                            <a:srgbClr val="00FF5B"/>
                          </a:solidFill>
                          <a:effectLst/>
                          <a:latin typeface="IBM Plex Mono" panose="020B0509050203000203" pitchFamily="49" charset="0"/>
                        </a:rPr>
                        <a:t>216k</a:t>
                      </a:r>
                    </a:p>
                  </a:txBody>
                  <a:tcPr marL="9525" marR="9525" marT="9525" marB="0" anchor="ctr">
                    <a:lnL>
                      <a:noFill/>
                    </a:lnL>
                    <a:lnR>
                      <a:noFill/>
                    </a:lnR>
                    <a:lnT>
                      <a:noFill/>
                    </a:lnT>
                    <a:lnB w="3175" cap="flat" cmpd="sng" algn="ctr">
                      <a:solidFill>
                        <a:schemeClr val="bg1">
                          <a:lumMod val="50000"/>
                        </a:schemeClr>
                      </a:solidFill>
                      <a:prstDash val="solid"/>
                      <a:round/>
                      <a:headEnd type="none" w="med" len="med"/>
                      <a:tailEnd type="none" w="med" len="med"/>
                    </a:lnB>
                  </a:tcPr>
                </a:tc>
                <a:tc>
                  <a:txBody>
                    <a:bodyPr/>
                    <a:lstStyle/>
                    <a:p>
                      <a:pPr algn="r" fontAlgn="ctr"/>
                      <a:r>
                        <a:rPr lang="en-US" sz="1000" b="0" i="0" u="none" strike="noStrike">
                          <a:solidFill>
                            <a:srgbClr val="00FF5B"/>
                          </a:solidFill>
                          <a:effectLst/>
                          <a:latin typeface="IBM Plex Mono" panose="020B0509050203000203" pitchFamily="49" charset="0"/>
                        </a:rPr>
                        <a:t>302k</a:t>
                      </a:r>
                    </a:p>
                  </a:txBody>
                  <a:tcPr marL="9525" marR="9525" marT="9525" marB="0" anchor="ctr">
                    <a:lnL>
                      <a:noFill/>
                    </a:lnL>
                    <a:lnR>
                      <a:noFill/>
                    </a:lnR>
                    <a:lnT>
                      <a:noFill/>
                    </a:lnT>
                    <a:lnB w="3175" cap="flat" cmpd="sng" algn="ctr">
                      <a:solidFill>
                        <a:schemeClr val="bg1">
                          <a:lumMod val="50000"/>
                        </a:schemeClr>
                      </a:solidFill>
                      <a:prstDash val="solid"/>
                      <a:round/>
                      <a:headEnd type="none" w="med" len="med"/>
                      <a:tailEnd type="none" w="med" len="med"/>
                    </a:lnB>
                  </a:tcPr>
                </a:tc>
                <a:tc>
                  <a:txBody>
                    <a:bodyPr/>
                    <a:lstStyle/>
                    <a:p>
                      <a:pPr algn="r" fontAlgn="ctr"/>
                      <a:r>
                        <a:rPr lang="en-US" sz="1000" b="0" i="0" u="none" strike="noStrike">
                          <a:solidFill>
                            <a:srgbClr val="00FF5B"/>
                          </a:solidFill>
                          <a:effectLst/>
                          <a:latin typeface="IBM Plex Mono" panose="020B0509050203000203" pitchFamily="49" charset="0"/>
                        </a:rPr>
                        <a:t>216k</a:t>
                      </a:r>
                    </a:p>
                  </a:txBody>
                  <a:tcPr marL="9525" marR="9525" marT="9525" marB="0" anchor="ctr">
                    <a:lnL>
                      <a:noFill/>
                    </a:lnL>
                    <a:lnR>
                      <a:noFill/>
                    </a:lnR>
                    <a:lnT>
                      <a:noFill/>
                    </a:lnT>
                    <a:lnB w="3175" cap="flat" cmpd="sng" algn="ctr">
                      <a:solidFill>
                        <a:schemeClr val="bg1">
                          <a:lumMod val="50000"/>
                        </a:schemeClr>
                      </a:solidFill>
                      <a:prstDash val="solid"/>
                      <a:round/>
                      <a:headEnd type="none" w="med" len="med"/>
                      <a:tailEnd type="none" w="med" len="med"/>
                    </a:lnB>
                  </a:tcPr>
                </a:tc>
                <a:tc>
                  <a:txBody>
                    <a:bodyPr/>
                    <a:lstStyle/>
                    <a:p>
                      <a:pPr algn="r" fontAlgn="ctr"/>
                      <a:r>
                        <a:rPr lang="en-US" sz="1000" b="0" i="0" u="none" strike="noStrike">
                          <a:solidFill>
                            <a:srgbClr val="00FF5B"/>
                          </a:solidFill>
                          <a:effectLst/>
                          <a:latin typeface="IBM Plex Mono" panose="020B0509050203000203" pitchFamily="49" charset="0"/>
                        </a:rPr>
                        <a:t>173k</a:t>
                      </a:r>
                    </a:p>
                  </a:txBody>
                  <a:tcPr marL="9525" marR="9525" marT="9525" marB="0" anchor="ctr">
                    <a:lnL>
                      <a:noFill/>
                    </a:lnL>
                    <a:lnR>
                      <a:noFill/>
                    </a:lnR>
                    <a:lnT>
                      <a:noFill/>
                    </a:lnT>
                    <a:lnB w="3175" cap="flat" cmpd="sng" algn="ctr">
                      <a:solidFill>
                        <a:schemeClr val="bg1">
                          <a:lumMod val="50000"/>
                        </a:schemeClr>
                      </a:solidFill>
                      <a:prstDash val="solid"/>
                      <a:round/>
                      <a:headEnd type="none" w="med" len="med"/>
                      <a:tailEnd type="none" w="med" len="med"/>
                    </a:lnB>
                  </a:tcPr>
                </a:tc>
                <a:tc>
                  <a:txBody>
                    <a:bodyPr/>
                    <a:lstStyle/>
                    <a:p>
                      <a:pPr algn="r" fontAlgn="ctr"/>
                      <a:r>
                        <a:rPr lang="en-US" sz="1000" b="0" i="0" u="none" strike="noStrike">
                          <a:solidFill>
                            <a:srgbClr val="00FF5B"/>
                          </a:solidFill>
                          <a:effectLst/>
                          <a:latin typeface="IBM Plex Mono" panose="020B0509050203000203" pitchFamily="49" charset="0"/>
                        </a:rPr>
                        <a:t>302k</a:t>
                      </a:r>
                    </a:p>
                  </a:txBody>
                  <a:tcPr marL="9525" marR="9525" marT="9525" marB="0" anchor="ctr">
                    <a:lnL>
                      <a:noFill/>
                    </a:lnL>
                    <a:lnR>
                      <a:noFill/>
                    </a:lnR>
                    <a:lnT>
                      <a:noFill/>
                    </a:lnT>
                    <a:lnB w="3175" cap="flat" cmpd="sng" algn="ctr">
                      <a:solidFill>
                        <a:schemeClr val="bg1">
                          <a:lumMod val="50000"/>
                        </a:schemeClr>
                      </a:solidFill>
                      <a:prstDash val="solid"/>
                      <a:round/>
                      <a:headEnd type="none" w="med" len="med"/>
                      <a:tailEnd type="none" w="med" len="med"/>
                    </a:lnB>
                  </a:tcPr>
                </a:tc>
                <a:tc>
                  <a:txBody>
                    <a:bodyPr/>
                    <a:lstStyle/>
                    <a:p>
                      <a:pPr algn="r" fontAlgn="ctr"/>
                      <a:r>
                        <a:rPr lang="en-US" sz="1000" b="0" i="0" u="none" strike="noStrike">
                          <a:solidFill>
                            <a:srgbClr val="00FF5B"/>
                          </a:solidFill>
                          <a:effectLst/>
                          <a:latin typeface="IBM Plex Mono" panose="020B0509050203000203" pitchFamily="49" charset="0"/>
                        </a:rPr>
                        <a:t>173k</a:t>
                      </a:r>
                    </a:p>
                  </a:txBody>
                  <a:tcPr marL="9525" marR="9525" marT="9525" marB="0" anchor="ctr">
                    <a:lnL>
                      <a:noFill/>
                    </a:lnL>
                    <a:lnR>
                      <a:noFill/>
                    </a:lnR>
                    <a:lnT>
                      <a:noFill/>
                    </a:lnT>
                    <a:lnB w="3175" cap="flat" cmpd="sng" algn="ctr">
                      <a:solidFill>
                        <a:schemeClr val="bg1">
                          <a:lumMod val="50000"/>
                        </a:schemeClr>
                      </a:solidFill>
                      <a:prstDash val="solid"/>
                      <a:round/>
                      <a:headEnd type="none" w="med" len="med"/>
                      <a:tailEnd type="none" w="med" len="med"/>
                    </a:lnB>
                  </a:tcPr>
                </a:tc>
                <a:tc>
                  <a:txBody>
                    <a:bodyPr/>
                    <a:lstStyle/>
                    <a:p>
                      <a:pPr algn="r" fontAlgn="ctr"/>
                      <a:r>
                        <a:rPr lang="en-US" sz="1000" b="0" i="0" u="none" strike="noStrike">
                          <a:solidFill>
                            <a:srgbClr val="00FF5B"/>
                          </a:solidFill>
                          <a:effectLst/>
                          <a:latin typeface="IBM Plex Mono" panose="020B0509050203000203" pitchFamily="49" charset="0"/>
                        </a:rPr>
                        <a:t>130k</a:t>
                      </a:r>
                    </a:p>
                  </a:txBody>
                  <a:tcPr marL="9525" marR="9525" marT="9525" marB="0" anchor="ctr">
                    <a:lnL>
                      <a:noFill/>
                    </a:lnL>
                    <a:lnR>
                      <a:noFill/>
                    </a:lnR>
                    <a:lnT>
                      <a:noFill/>
                    </a:lnT>
                    <a:lnB w="3175" cap="flat" cmpd="sng" algn="ctr">
                      <a:solidFill>
                        <a:schemeClr val="bg1">
                          <a:lumMod val="50000"/>
                        </a:schemeClr>
                      </a:solidFill>
                      <a:prstDash val="solid"/>
                      <a:round/>
                      <a:headEnd type="none" w="med" len="med"/>
                      <a:tailEnd type="none" w="med" len="med"/>
                    </a:lnB>
                  </a:tcPr>
                </a:tc>
                <a:tc>
                  <a:txBody>
                    <a:bodyPr/>
                    <a:lstStyle/>
                    <a:p>
                      <a:pPr algn="r" fontAlgn="ctr"/>
                      <a:r>
                        <a:rPr lang="en-US" sz="1000" b="0" i="0" u="none" strike="noStrike">
                          <a:solidFill>
                            <a:srgbClr val="00FF5B"/>
                          </a:solidFill>
                          <a:effectLst/>
                          <a:latin typeface="IBM Plex Mono" panose="020B0509050203000203" pitchFamily="49" charset="0"/>
                        </a:rPr>
                        <a:t>302k</a:t>
                      </a:r>
                    </a:p>
                  </a:txBody>
                  <a:tcPr marL="9525" marR="9525" marT="9525" marB="0" anchor="ctr">
                    <a:lnL>
                      <a:noFill/>
                    </a:lnL>
                    <a:lnR>
                      <a:noFill/>
                    </a:lnR>
                    <a:lnT>
                      <a:noFill/>
                    </a:lnT>
                    <a:lnB w="3175" cap="flat" cmpd="sng" algn="ctr">
                      <a:solidFill>
                        <a:schemeClr val="bg1">
                          <a:lumMod val="50000"/>
                        </a:schemeClr>
                      </a:solidFill>
                      <a:prstDash val="solid"/>
                      <a:round/>
                      <a:headEnd type="none" w="med" len="med"/>
                      <a:tailEnd type="none" w="med" len="med"/>
                    </a:lnB>
                  </a:tcPr>
                </a:tc>
                <a:tc>
                  <a:txBody>
                    <a:bodyPr/>
                    <a:lstStyle/>
                    <a:p>
                      <a:pPr algn="r" fontAlgn="ctr"/>
                      <a:r>
                        <a:rPr lang="en-US" sz="1000" b="0" i="0" u="none" strike="noStrike">
                          <a:solidFill>
                            <a:srgbClr val="00FF5B"/>
                          </a:solidFill>
                          <a:effectLst/>
                          <a:latin typeface="IBM Plex Mono" panose="020B0509050203000203" pitchFamily="49" charset="0"/>
                        </a:rPr>
                        <a:t>130k</a:t>
                      </a:r>
                    </a:p>
                  </a:txBody>
                  <a:tcPr marL="9525" marR="9525" marT="9525" marB="0" anchor="ctr">
                    <a:lnL>
                      <a:noFill/>
                    </a:lnL>
                    <a:lnR>
                      <a:noFill/>
                    </a:lnR>
                    <a:lnT>
                      <a:noFill/>
                    </a:lnT>
                    <a:lnB w="3175" cap="flat" cmpd="sng" algn="ctr">
                      <a:solidFill>
                        <a:schemeClr val="bg1">
                          <a:lumMod val="50000"/>
                        </a:schemeClr>
                      </a:solidFill>
                      <a:prstDash val="solid"/>
                      <a:round/>
                      <a:headEnd type="none" w="med" len="med"/>
                      <a:tailEnd type="none" w="med" len="med"/>
                    </a:lnB>
                  </a:tcPr>
                </a:tc>
                <a:tc>
                  <a:txBody>
                    <a:bodyPr/>
                    <a:lstStyle/>
                    <a:p>
                      <a:pPr algn="r" fontAlgn="ctr"/>
                      <a:r>
                        <a:rPr lang="en-US" sz="1000" b="0" i="0" u="none" strike="noStrike" dirty="0">
                          <a:solidFill>
                            <a:srgbClr val="00FF5B"/>
                          </a:solidFill>
                          <a:effectLst/>
                          <a:latin typeface="IBM Plex Mono" panose="020B0509050203000203" pitchFamily="49" charset="0"/>
                        </a:rPr>
                        <a:t>130k</a:t>
                      </a:r>
                    </a:p>
                  </a:txBody>
                  <a:tcPr marL="9525" marR="9525" marT="9525" marB="0" anchor="ctr">
                    <a:lnL>
                      <a:noFill/>
                    </a:lnL>
                    <a:lnR>
                      <a:noFill/>
                    </a:lnR>
                    <a:lnT>
                      <a:noFill/>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397326010"/>
                  </a:ext>
                </a:extLst>
              </a:tr>
              <a:tr h="173719">
                <a:tc>
                  <a:txBody>
                    <a:bodyPr/>
                    <a:lstStyle/>
                    <a:p>
                      <a:pPr algn="l" fontAlgn="ctr"/>
                      <a:r>
                        <a:rPr lang="en-US" sz="1000" b="1" i="0" u="none" strike="noStrike" dirty="0">
                          <a:solidFill>
                            <a:srgbClr val="007AFF"/>
                          </a:solidFill>
                          <a:effectLst/>
                          <a:latin typeface="IBM Plex Mono" panose="020B0509050203000203" pitchFamily="49" charset="0"/>
                        </a:rPr>
                        <a:t>QSR Supply</a:t>
                      </a:r>
                    </a:p>
                  </a:txBody>
                  <a:tcPr marL="6043" marR="6043" marT="6043" marB="0" anchor="ctr">
                    <a:lnL>
                      <a:noFill/>
                    </a:lnL>
                    <a:lnR>
                      <a:noFill/>
                    </a:lnR>
                    <a:lnT w="3175" cap="flat" cmpd="sng" algn="ctr">
                      <a:solidFill>
                        <a:schemeClr val="bg1">
                          <a:lumMod val="50000"/>
                        </a:schemeClr>
                      </a:solidFill>
                      <a:prstDash val="solid"/>
                      <a:round/>
                      <a:headEnd type="none" w="med" len="med"/>
                      <a:tailEnd type="none" w="med" len="med"/>
                    </a:lnT>
                    <a:lnB>
                      <a:noFill/>
                    </a:lnB>
                  </a:tcPr>
                </a:tc>
                <a:tc>
                  <a:txBody>
                    <a:bodyPr/>
                    <a:lstStyle/>
                    <a:p>
                      <a:pPr algn="r" fontAlgn="ctr"/>
                      <a:r>
                        <a:rPr lang="en-US" sz="1000" b="1" i="0" u="none" strike="noStrike">
                          <a:solidFill>
                            <a:srgbClr val="007AFF"/>
                          </a:solidFill>
                          <a:effectLst/>
                          <a:latin typeface="IBM Plex Mono" panose="020B0509050203000203" pitchFamily="49" charset="0"/>
                        </a:rPr>
                        <a:t>25.34m</a:t>
                      </a:r>
                    </a:p>
                  </a:txBody>
                  <a:tcPr marL="9525" marR="9525" marT="9525" marB="0" anchor="ctr">
                    <a:lnL>
                      <a:noFill/>
                    </a:lnL>
                    <a:lnR>
                      <a:noFill/>
                    </a:lnR>
                    <a:lnT w="3175" cap="flat" cmpd="sng" algn="ctr">
                      <a:solidFill>
                        <a:schemeClr val="bg1">
                          <a:lumMod val="50000"/>
                        </a:schemeClr>
                      </a:solidFill>
                      <a:prstDash val="solid"/>
                      <a:round/>
                      <a:headEnd type="none" w="med" len="med"/>
                      <a:tailEnd type="none" w="med" len="med"/>
                    </a:lnT>
                    <a:lnB>
                      <a:noFill/>
                    </a:lnB>
                  </a:tcPr>
                </a:tc>
                <a:tc>
                  <a:txBody>
                    <a:bodyPr/>
                    <a:lstStyle/>
                    <a:p>
                      <a:pPr algn="r" fontAlgn="ctr"/>
                      <a:r>
                        <a:rPr lang="en-US" sz="1000" b="1" i="0" u="none" strike="noStrike">
                          <a:solidFill>
                            <a:srgbClr val="007AFF"/>
                          </a:solidFill>
                          <a:effectLst/>
                          <a:latin typeface="IBM Plex Mono" panose="020B0509050203000203" pitchFamily="49" charset="0"/>
                        </a:rPr>
                        <a:t>25.94m</a:t>
                      </a:r>
                    </a:p>
                  </a:txBody>
                  <a:tcPr marL="9525" marR="9525" marT="9525" marB="0" anchor="ctr">
                    <a:lnL>
                      <a:noFill/>
                    </a:lnL>
                    <a:lnR>
                      <a:noFill/>
                    </a:lnR>
                    <a:lnT w="3175" cap="flat" cmpd="sng" algn="ctr">
                      <a:solidFill>
                        <a:schemeClr val="bg1">
                          <a:lumMod val="50000"/>
                        </a:schemeClr>
                      </a:solidFill>
                      <a:prstDash val="solid"/>
                      <a:round/>
                      <a:headEnd type="none" w="med" len="med"/>
                      <a:tailEnd type="none" w="med" len="med"/>
                    </a:lnT>
                    <a:lnB>
                      <a:noFill/>
                    </a:lnB>
                  </a:tcPr>
                </a:tc>
                <a:tc>
                  <a:txBody>
                    <a:bodyPr/>
                    <a:lstStyle/>
                    <a:p>
                      <a:pPr algn="r" fontAlgn="ctr"/>
                      <a:r>
                        <a:rPr lang="en-US" sz="1000" b="1" i="0" u="none" strike="noStrike">
                          <a:solidFill>
                            <a:srgbClr val="007AFF"/>
                          </a:solidFill>
                          <a:effectLst/>
                          <a:latin typeface="IBM Plex Mono" panose="020B0509050203000203" pitchFamily="49" charset="0"/>
                        </a:rPr>
                        <a:t>26.54m</a:t>
                      </a:r>
                    </a:p>
                  </a:txBody>
                  <a:tcPr marL="9525" marR="9525" marT="9525" marB="0" anchor="ctr">
                    <a:lnL>
                      <a:noFill/>
                    </a:lnL>
                    <a:lnR>
                      <a:noFill/>
                    </a:lnR>
                    <a:lnT w="3175" cap="flat" cmpd="sng" algn="ctr">
                      <a:solidFill>
                        <a:schemeClr val="bg1">
                          <a:lumMod val="50000"/>
                        </a:schemeClr>
                      </a:solidFill>
                      <a:prstDash val="solid"/>
                      <a:round/>
                      <a:headEnd type="none" w="med" len="med"/>
                      <a:tailEnd type="none" w="med" len="med"/>
                    </a:lnT>
                    <a:lnB>
                      <a:noFill/>
                    </a:lnB>
                  </a:tcPr>
                </a:tc>
                <a:tc>
                  <a:txBody>
                    <a:bodyPr/>
                    <a:lstStyle/>
                    <a:p>
                      <a:pPr algn="r" fontAlgn="ctr"/>
                      <a:r>
                        <a:rPr lang="en-US" sz="1000" b="1" i="0" u="none" strike="noStrike">
                          <a:solidFill>
                            <a:srgbClr val="007AFF"/>
                          </a:solidFill>
                          <a:effectLst/>
                          <a:latin typeface="IBM Plex Mono" panose="020B0509050203000203" pitchFamily="49" charset="0"/>
                        </a:rPr>
                        <a:t>27.14m</a:t>
                      </a:r>
                    </a:p>
                  </a:txBody>
                  <a:tcPr marL="9525" marR="9525" marT="9525" marB="0" anchor="ctr">
                    <a:lnL>
                      <a:noFill/>
                    </a:lnL>
                    <a:lnR>
                      <a:noFill/>
                    </a:lnR>
                    <a:lnT w="3175" cap="flat" cmpd="sng" algn="ctr">
                      <a:solidFill>
                        <a:schemeClr val="bg1">
                          <a:lumMod val="50000"/>
                        </a:schemeClr>
                      </a:solidFill>
                      <a:prstDash val="solid"/>
                      <a:round/>
                      <a:headEnd type="none" w="med" len="med"/>
                      <a:tailEnd type="none" w="med" len="med"/>
                    </a:lnT>
                    <a:lnB>
                      <a:noFill/>
                    </a:lnB>
                  </a:tcPr>
                </a:tc>
                <a:tc>
                  <a:txBody>
                    <a:bodyPr/>
                    <a:lstStyle/>
                    <a:p>
                      <a:pPr algn="r" fontAlgn="ctr"/>
                      <a:r>
                        <a:rPr lang="en-US" sz="1000" b="1" i="0" u="none" strike="noStrike">
                          <a:solidFill>
                            <a:srgbClr val="007AFF"/>
                          </a:solidFill>
                          <a:effectLst/>
                          <a:latin typeface="IBM Plex Mono" panose="020B0509050203000203" pitchFamily="49" charset="0"/>
                        </a:rPr>
                        <a:t>27.59m</a:t>
                      </a:r>
                    </a:p>
                  </a:txBody>
                  <a:tcPr marL="9525" marR="9525" marT="9525" marB="0" anchor="ctr">
                    <a:lnL>
                      <a:noFill/>
                    </a:lnL>
                    <a:lnR>
                      <a:noFill/>
                    </a:lnR>
                    <a:lnT w="3175" cap="flat" cmpd="sng" algn="ctr">
                      <a:solidFill>
                        <a:schemeClr val="bg1">
                          <a:lumMod val="50000"/>
                        </a:schemeClr>
                      </a:solidFill>
                      <a:prstDash val="solid"/>
                      <a:round/>
                      <a:headEnd type="none" w="med" len="med"/>
                      <a:tailEnd type="none" w="med" len="med"/>
                    </a:lnT>
                    <a:lnB>
                      <a:noFill/>
                    </a:lnB>
                  </a:tcPr>
                </a:tc>
                <a:tc>
                  <a:txBody>
                    <a:bodyPr/>
                    <a:lstStyle/>
                    <a:p>
                      <a:pPr algn="r" fontAlgn="ctr"/>
                      <a:r>
                        <a:rPr lang="en-US" sz="1000" b="1" i="0" u="none" strike="noStrike">
                          <a:solidFill>
                            <a:srgbClr val="007AFF"/>
                          </a:solidFill>
                          <a:effectLst/>
                          <a:latin typeface="IBM Plex Mono" panose="020B0509050203000203" pitchFamily="49" charset="0"/>
                        </a:rPr>
                        <a:t>28.04m</a:t>
                      </a:r>
                    </a:p>
                  </a:txBody>
                  <a:tcPr marL="9525" marR="9525" marT="9525" marB="0" anchor="ctr">
                    <a:lnL>
                      <a:noFill/>
                    </a:lnL>
                    <a:lnR>
                      <a:noFill/>
                    </a:lnR>
                    <a:lnT w="3175" cap="flat" cmpd="sng" algn="ctr">
                      <a:solidFill>
                        <a:schemeClr val="bg1">
                          <a:lumMod val="50000"/>
                        </a:schemeClr>
                      </a:solidFill>
                      <a:prstDash val="solid"/>
                      <a:round/>
                      <a:headEnd type="none" w="med" len="med"/>
                      <a:tailEnd type="none" w="med" len="med"/>
                    </a:lnT>
                    <a:lnB>
                      <a:noFill/>
                    </a:lnB>
                  </a:tcPr>
                </a:tc>
                <a:tc>
                  <a:txBody>
                    <a:bodyPr/>
                    <a:lstStyle/>
                    <a:p>
                      <a:pPr algn="r" fontAlgn="ctr"/>
                      <a:r>
                        <a:rPr lang="en-US" sz="1000" b="1" i="0" u="none" strike="noStrike">
                          <a:solidFill>
                            <a:srgbClr val="007AFF"/>
                          </a:solidFill>
                          <a:effectLst/>
                          <a:latin typeface="IBM Plex Mono" panose="020B0509050203000203" pitchFamily="49" charset="0"/>
                        </a:rPr>
                        <a:t>28.49m</a:t>
                      </a:r>
                    </a:p>
                  </a:txBody>
                  <a:tcPr marL="9525" marR="9525" marT="9525" marB="0" anchor="ctr">
                    <a:lnL>
                      <a:noFill/>
                    </a:lnL>
                    <a:lnR>
                      <a:noFill/>
                    </a:lnR>
                    <a:lnT w="3175" cap="flat" cmpd="sng" algn="ctr">
                      <a:solidFill>
                        <a:schemeClr val="bg1">
                          <a:lumMod val="50000"/>
                        </a:schemeClr>
                      </a:solidFill>
                      <a:prstDash val="solid"/>
                      <a:round/>
                      <a:headEnd type="none" w="med" len="med"/>
                      <a:tailEnd type="none" w="med" len="med"/>
                    </a:lnT>
                    <a:lnB>
                      <a:noFill/>
                    </a:lnB>
                  </a:tcPr>
                </a:tc>
                <a:tc>
                  <a:txBody>
                    <a:bodyPr/>
                    <a:lstStyle/>
                    <a:p>
                      <a:pPr algn="r" fontAlgn="ctr"/>
                      <a:r>
                        <a:rPr lang="en-US" sz="1000" b="1" i="0" u="none" strike="noStrike">
                          <a:solidFill>
                            <a:srgbClr val="007AFF"/>
                          </a:solidFill>
                          <a:effectLst/>
                          <a:latin typeface="IBM Plex Mono" panose="020B0509050203000203" pitchFamily="49" charset="0"/>
                        </a:rPr>
                        <a:t>28.64m</a:t>
                      </a:r>
                    </a:p>
                  </a:txBody>
                  <a:tcPr marL="9525" marR="9525" marT="9525" marB="0" anchor="ctr">
                    <a:lnL>
                      <a:noFill/>
                    </a:lnL>
                    <a:lnR>
                      <a:noFill/>
                    </a:lnR>
                    <a:lnT w="3175" cap="flat" cmpd="sng" algn="ctr">
                      <a:solidFill>
                        <a:schemeClr val="bg1">
                          <a:lumMod val="50000"/>
                        </a:schemeClr>
                      </a:solidFill>
                      <a:prstDash val="solid"/>
                      <a:round/>
                      <a:headEnd type="none" w="med" len="med"/>
                      <a:tailEnd type="none" w="med" len="med"/>
                    </a:lnT>
                    <a:lnB>
                      <a:noFill/>
                    </a:lnB>
                  </a:tcPr>
                </a:tc>
                <a:tc>
                  <a:txBody>
                    <a:bodyPr/>
                    <a:lstStyle/>
                    <a:p>
                      <a:pPr algn="r" fontAlgn="ctr"/>
                      <a:r>
                        <a:rPr lang="en-US" sz="1000" b="1" i="0" u="none" strike="noStrike">
                          <a:solidFill>
                            <a:srgbClr val="007AFF"/>
                          </a:solidFill>
                          <a:effectLst/>
                          <a:latin typeface="IBM Plex Mono" panose="020B0509050203000203" pitchFamily="49" charset="0"/>
                        </a:rPr>
                        <a:t>28.79m</a:t>
                      </a:r>
                    </a:p>
                  </a:txBody>
                  <a:tcPr marL="9525" marR="9525" marT="9525" marB="0" anchor="ctr">
                    <a:lnL>
                      <a:noFill/>
                    </a:lnL>
                    <a:lnR>
                      <a:noFill/>
                    </a:lnR>
                    <a:lnT w="3175" cap="flat" cmpd="sng" algn="ctr">
                      <a:solidFill>
                        <a:schemeClr val="bg1">
                          <a:lumMod val="50000"/>
                        </a:schemeClr>
                      </a:solidFill>
                      <a:prstDash val="solid"/>
                      <a:round/>
                      <a:headEnd type="none" w="med" len="med"/>
                      <a:tailEnd type="none" w="med" len="med"/>
                    </a:lnT>
                    <a:lnB>
                      <a:noFill/>
                    </a:lnB>
                  </a:tcPr>
                </a:tc>
                <a:tc>
                  <a:txBody>
                    <a:bodyPr/>
                    <a:lstStyle/>
                    <a:p>
                      <a:pPr algn="r" fontAlgn="ctr"/>
                      <a:r>
                        <a:rPr lang="en-US" sz="1000" b="1" i="0" u="none" strike="noStrike">
                          <a:solidFill>
                            <a:srgbClr val="007AFF"/>
                          </a:solidFill>
                          <a:effectLst/>
                          <a:latin typeface="IBM Plex Mono" panose="020B0509050203000203" pitchFamily="49" charset="0"/>
                        </a:rPr>
                        <a:t>28.94m</a:t>
                      </a:r>
                    </a:p>
                  </a:txBody>
                  <a:tcPr marL="9525" marR="9525" marT="9525" marB="0" anchor="ctr">
                    <a:lnL>
                      <a:noFill/>
                    </a:lnL>
                    <a:lnR>
                      <a:noFill/>
                    </a:lnR>
                    <a:lnT w="3175" cap="flat" cmpd="sng" algn="ctr">
                      <a:solidFill>
                        <a:schemeClr val="bg1">
                          <a:lumMod val="50000"/>
                        </a:schemeClr>
                      </a:solidFill>
                      <a:prstDash val="solid"/>
                      <a:round/>
                      <a:headEnd type="none" w="med" len="med"/>
                      <a:tailEnd type="none" w="med" len="med"/>
                    </a:lnT>
                    <a:lnB>
                      <a:noFill/>
                    </a:lnB>
                  </a:tcPr>
                </a:tc>
                <a:tc>
                  <a:txBody>
                    <a:bodyPr/>
                    <a:lstStyle/>
                    <a:p>
                      <a:pPr algn="r" fontAlgn="ctr"/>
                      <a:r>
                        <a:rPr lang="en-US" sz="1000" b="1" i="0" u="none" strike="noStrike">
                          <a:solidFill>
                            <a:srgbClr val="007AFF"/>
                          </a:solidFill>
                          <a:effectLst/>
                          <a:latin typeface="IBM Plex Mono" panose="020B0509050203000203" pitchFamily="49" charset="0"/>
                        </a:rPr>
                        <a:t>29.09m</a:t>
                      </a:r>
                    </a:p>
                  </a:txBody>
                  <a:tcPr marL="9525" marR="9525" marT="9525" marB="0" anchor="ctr">
                    <a:lnL>
                      <a:noFill/>
                    </a:lnL>
                    <a:lnR>
                      <a:noFill/>
                    </a:lnR>
                    <a:lnT w="3175" cap="flat" cmpd="sng" algn="ctr">
                      <a:solidFill>
                        <a:schemeClr val="bg1">
                          <a:lumMod val="50000"/>
                        </a:schemeClr>
                      </a:solidFill>
                      <a:prstDash val="solid"/>
                      <a:round/>
                      <a:headEnd type="none" w="med" len="med"/>
                      <a:tailEnd type="none" w="med" len="med"/>
                    </a:lnT>
                    <a:lnB>
                      <a:noFill/>
                    </a:lnB>
                  </a:tcPr>
                </a:tc>
                <a:tc>
                  <a:txBody>
                    <a:bodyPr/>
                    <a:lstStyle/>
                    <a:p>
                      <a:pPr algn="r" fontAlgn="ctr"/>
                      <a:r>
                        <a:rPr lang="en-US" sz="1000" b="1" i="0" u="none" strike="noStrike">
                          <a:solidFill>
                            <a:srgbClr val="007AFF"/>
                          </a:solidFill>
                          <a:effectLst/>
                          <a:latin typeface="IBM Plex Mono" panose="020B0509050203000203" pitchFamily="49" charset="0"/>
                        </a:rPr>
                        <a:t>29.24m</a:t>
                      </a:r>
                    </a:p>
                  </a:txBody>
                  <a:tcPr marL="9525" marR="9525" marT="9525" marB="0" anchor="ctr">
                    <a:lnL>
                      <a:noFill/>
                    </a:lnL>
                    <a:lnR>
                      <a:noFill/>
                    </a:lnR>
                    <a:lnT w="3175" cap="flat" cmpd="sng" algn="ctr">
                      <a:solidFill>
                        <a:schemeClr val="bg1">
                          <a:lumMod val="50000"/>
                        </a:schemeClr>
                      </a:solidFill>
                      <a:prstDash val="solid"/>
                      <a:round/>
                      <a:headEnd type="none" w="med" len="med"/>
                      <a:tailEnd type="none" w="med" len="med"/>
                    </a:lnT>
                    <a:lnB>
                      <a:noFill/>
                    </a:lnB>
                  </a:tcPr>
                </a:tc>
                <a:extLst>
                  <a:ext uri="{0D108BD9-81ED-4DB2-BD59-A6C34878D82A}">
                    <a16:rowId xmlns:a16="http://schemas.microsoft.com/office/drawing/2014/main" val="3911513608"/>
                  </a:ext>
                </a:extLst>
              </a:tr>
              <a:tr h="173719">
                <a:tc>
                  <a:txBody>
                    <a:bodyPr/>
                    <a:lstStyle/>
                    <a:p>
                      <a:pPr algn="l" fontAlgn="ctr"/>
                      <a:r>
                        <a:rPr lang="en-US" sz="1000" b="0" i="0" u="none" strike="noStrike" dirty="0">
                          <a:solidFill>
                            <a:srgbClr val="007AFF"/>
                          </a:solidFill>
                          <a:effectLst/>
                          <a:latin typeface="IBM Plex Mono" panose="020B0509050203000203" pitchFamily="49" charset="0"/>
                        </a:rPr>
                        <a:t>QSR Emissions </a:t>
                      </a:r>
                    </a:p>
                  </a:txBody>
                  <a:tcPr marL="6043" marR="6043" marT="6043" marB="0" anchor="ctr">
                    <a:lnL>
                      <a:noFill/>
                    </a:lnL>
                    <a:lnR>
                      <a:noFill/>
                    </a:lnR>
                    <a:lnT>
                      <a:noFill/>
                    </a:lnT>
                    <a:lnB>
                      <a:noFill/>
                    </a:lnB>
                  </a:tcPr>
                </a:tc>
                <a:tc>
                  <a:txBody>
                    <a:bodyPr/>
                    <a:lstStyle/>
                    <a:p>
                      <a:pPr algn="r" fontAlgn="ctr"/>
                      <a:r>
                        <a:rPr lang="en-US" sz="1000" b="0" i="0" u="none" strike="noStrike">
                          <a:solidFill>
                            <a:srgbClr val="007AFF"/>
                          </a:solidFill>
                          <a:effectLst/>
                          <a:latin typeface="IBM Plex Mono" panose="020B0509050203000203" pitchFamily="49" charset="0"/>
                        </a:rPr>
                        <a:t>600k</a:t>
                      </a:r>
                    </a:p>
                  </a:txBody>
                  <a:tcPr marL="9525" marR="9525" marT="9525" marB="0" anchor="ctr">
                    <a:lnL>
                      <a:noFill/>
                    </a:lnL>
                    <a:lnR>
                      <a:noFill/>
                    </a:lnR>
                    <a:lnT>
                      <a:noFill/>
                    </a:lnT>
                    <a:lnB>
                      <a:noFill/>
                    </a:lnB>
                  </a:tcPr>
                </a:tc>
                <a:tc>
                  <a:txBody>
                    <a:bodyPr/>
                    <a:lstStyle/>
                    <a:p>
                      <a:pPr algn="r" fontAlgn="ctr"/>
                      <a:r>
                        <a:rPr lang="en-US" sz="1000" b="0" i="0" u="none" strike="noStrike">
                          <a:solidFill>
                            <a:srgbClr val="007AFF"/>
                          </a:solidFill>
                          <a:effectLst/>
                          <a:latin typeface="IBM Plex Mono" panose="020B0509050203000203" pitchFamily="49" charset="0"/>
                        </a:rPr>
                        <a:t>600k</a:t>
                      </a:r>
                    </a:p>
                  </a:txBody>
                  <a:tcPr marL="9525" marR="9525" marT="9525" marB="0" anchor="ctr">
                    <a:lnL>
                      <a:noFill/>
                    </a:lnL>
                    <a:lnR>
                      <a:noFill/>
                    </a:lnR>
                    <a:lnT>
                      <a:noFill/>
                    </a:lnT>
                    <a:lnB>
                      <a:noFill/>
                    </a:lnB>
                  </a:tcPr>
                </a:tc>
                <a:tc>
                  <a:txBody>
                    <a:bodyPr/>
                    <a:lstStyle/>
                    <a:p>
                      <a:pPr algn="r" fontAlgn="ctr"/>
                      <a:r>
                        <a:rPr lang="en-US" sz="1000" b="0" i="0" u="none" strike="noStrike">
                          <a:solidFill>
                            <a:srgbClr val="007AFF"/>
                          </a:solidFill>
                          <a:effectLst/>
                          <a:latin typeface="IBM Plex Mono" panose="020B0509050203000203" pitchFamily="49" charset="0"/>
                        </a:rPr>
                        <a:t>600k</a:t>
                      </a:r>
                    </a:p>
                  </a:txBody>
                  <a:tcPr marL="9525" marR="9525" marT="9525" marB="0" anchor="ctr">
                    <a:lnL>
                      <a:noFill/>
                    </a:lnL>
                    <a:lnR>
                      <a:noFill/>
                    </a:lnR>
                    <a:lnT>
                      <a:noFill/>
                    </a:lnT>
                    <a:lnB>
                      <a:noFill/>
                    </a:lnB>
                  </a:tcPr>
                </a:tc>
                <a:tc>
                  <a:txBody>
                    <a:bodyPr/>
                    <a:lstStyle/>
                    <a:p>
                      <a:pPr algn="r" fontAlgn="ctr"/>
                      <a:r>
                        <a:rPr lang="en-US" sz="1000" b="0" i="0" u="none" strike="noStrike">
                          <a:solidFill>
                            <a:srgbClr val="007AFF"/>
                          </a:solidFill>
                          <a:effectLst/>
                          <a:latin typeface="IBM Plex Mono" panose="020B0509050203000203" pitchFamily="49" charset="0"/>
                        </a:rPr>
                        <a:t>600k</a:t>
                      </a:r>
                    </a:p>
                  </a:txBody>
                  <a:tcPr marL="9525" marR="9525" marT="9525" marB="0" anchor="ctr">
                    <a:lnL>
                      <a:noFill/>
                    </a:lnL>
                    <a:lnR>
                      <a:noFill/>
                    </a:lnR>
                    <a:lnT>
                      <a:noFill/>
                    </a:lnT>
                    <a:lnB>
                      <a:noFill/>
                    </a:lnB>
                  </a:tcPr>
                </a:tc>
                <a:tc>
                  <a:txBody>
                    <a:bodyPr/>
                    <a:lstStyle/>
                    <a:p>
                      <a:pPr algn="r" fontAlgn="ctr"/>
                      <a:r>
                        <a:rPr lang="en-US" sz="1000" b="0" i="0" u="none" strike="noStrike">
                          <a:solidFill>
                            <a:srgbClr val="007AFF"/>
                          </a:solidFill>
                          <a:effectLst/>
                          <a:latin typeface="IBM Plex Mono" panose="020B0509050203000203" pitchFamily="49" charset="0"/>
                        </a:rPr>
                        <a:t>450k</a:t>
                      </a:r>
                    </a:p>
                  </a:txBody>
                  <a:tcPr marL="9525" marR="9525" marT="9525" marB="0" anchor="ctr">
                    <a:lnL>
                      <a:noFill/>
                    </a:lnL>
                    <a:lnR>
                      <a:noFill/>
                    </a:lnR>
                    <a:lnT>
                      <a:noFill/>
                    </a:lnT>
                    <a:lnB>
                      <a:noFill/>
                    </a:lnB>
                  </a:tcPr>
                </a:tc>
                <a:tc>
                  <a:txBody>
                    <a:bodyPr/>
                    <a:lstStyle/>
                    <a:p>
                      <a:pPr algn="r" fontAlgn="ctr"/>
                      <a:r>
                        <a:rPr lang="en-US" sz="1000" b="0" i="0" u="none" strike="noStrike">
                          <a:solidFill>
                            <a:srgbClr val="007AFF"/>
                          </a:solidFill>
                          <a:effectLst/>
                          <a:latin typeface="IBM Plex Mono" panose="020B0509050203000203" pitchFamily="49" charset="0"/>
                        </a:rPr>
                        <a:t>450k</a:t>
                      </a:r>
                    </a:p>
                  </a:txBody>
                  <a:tcPr marL="9525" marR="9525" marT="9525" marB="0" anchor="ctr">
                    <a:lnL>
                      <a:noFill/>
                    </a:lnL>
                    <a:lnR>
                      <a:noFill/>
                    </a:lnR>
                    <a:lnT>
                      <a:noFill/>
                    </a:lnT>
                    <a:lnB>
                      <a:noFill/>
                    </a:lnB>
                  </a:tcPr>
                </a:tc>
                <a:tc>
                  <a:txBody>
                    <a:bodyPr/>
                    <a:lstStyle/>
                    <a:p>
                      <a:pPr algn="r" fontAlgn="ctr"/>
                      <a:r>
                        <a:rPr lang="en-US" sz="1000" b="0" i="0" u="none" strike="noStrike">
                          <a:solidFill>
                            <a:srgbClr val="007AFF"/>
                          </a:solidFill>
                          <a:effectLst/>
                          <a:latin typeface="IBM Plex Mono" panose="020B0509050203000203" pitchFamily="49" charset="0"/>
                        </a:rPr>
                        <a:t>450k</a:t>
                      </a:r>
                    </a:p>
                  </a:txBody>
                  <a:tcPr marL="9525" marR="9525" marT="9525" marB="0" anchor="ctr">
                    <a:lnL>
                      <a:noFill/>
                    </a:lnL>
                    <a:lnR>
                      <a:noFill/>
                    </a:lnR>
                    <a:lnT>
                      <a:noFill/>
                    </a:lnT>
                    <a:lnB>
                      <a:noFill/>
                    </a:lnB>
                  </a:tcPr>
                </a:tc>
                <a:tc>
                  <a:txBody>
                    <a:bodyPr/>
                    <a:lstStyle/>
                    <a:p>
                      <a:pPr algn="r" fontAlgn="ctr"/>
                      <a:r>
                        <a:rPr lang="en-US" sz="1000" b="0" i="0" u="none" strike="noStrike">
                          <a:solidFill>
                            <a:srgbClr val="007AFF"/>
                          </a:solidFill>
                          <a:effectLst/>
                          <a:latin typeface="IBM Plex Mono" panose="020B0509050203000203" pitchFamily="49" charset="0"/>
                        </a:rPr>
                        <a:t>150k</a:t>
                      </a:r>
                    </a:p>
                  </a:txBody>
                  <a:tcPr marL="9525" marR="9525" marT="9525" marB="0" anchor="ctr">
                    <a:lnL>
                      <a:noFill/>
                    </a:lnL>
                    <a:lnR>
                      <a:noFill/>
                    </a:lnR>
                    <a:lnT>
                      <a:noFill/>
                    </a:lnT>
                    <a:lnB>
                      <a:noFill/>
                    </a:lnB>
                  </a:tcPr>
                </a:tc>
                <a:tc>
                  <a:txBody>
                    <a:bodyPr/>
                    <a:lstStyle/>
                    <a:p>
                      <a:pPr algn="r" fontAlgn="ctr"/>
                      <a:r>
                        <a:rPr lang="en-US" sz="1000" b="0" i="0" u="none" strike="noStrike">
                          <a:solidFill>
                            <a:srgbClr val="007AFF"/>
                          </a:solidFill>
                          <a:effectLst/>
                          <a:latin typeface="IBM Plex Mono" panose="020B0509050203000203" pitchFamily="49" charset="0"/>
                        </a:rPr>
                        <a:t>150k</a:t>
                      </a:r>
                    </a:p>
                  </a:txBody>
                  <a:tcPr marL="9525" marR="9525" marT="9525" marB="0" anchor="ctr">
                    <a:lnL>
                      <a:noFill/>
                    </a:lnL>
                    <a:lnR>
                      <a:noFill/>
                    </a:lnR>
                    <a:lnT>
                      <a:noFill/>
                    </a:lnT>
                    <a:lnB>
                      <a:noFill/>
                    </a:lnB>
                  </a:tcPr>
                </a:tc>
                <a:tc>
                  <a:txBody>
                    <a:bodyPr/>
                    <a:lstStyle/>
                    <a:p>
                      <a:pPr algn="r" fontAlgn="ctr"/>
                      <a:r>
                        <a:rPr lang="en-US" sz="1000" b="0" i="0" u="none" strike="noStrike">
                          <a:solidFill>
                            <a:srgbClr val="007AFF"/>
                          </a:solidFill>
                          <a:effectLst/>
                          <a:latin typeface="IBM Plex Mono" panose="020B0509050203000203" pitchFamily="49" charset="0"/>
                        </a:rPr>
                        <a:t>150k</a:t>
                      </a:r>
                    </a:p>
                  </a:txBody>
                  <a:tcPr marL="9525" marR="9525" marT="9525" marB="0" anchor="ctr">
                    <a:lnL>
                      <a:noFill/>
                    </a:lnL>
                    <a:lnR>
                      <a:noFill/>
                    </a:lnR>
                    <a:lnT>
                      <a:noFill/>
                    </a:lnT>
                    <a:lnB>
                      <a:noFill/>
                    </a:lnB>
                  </a:tcPr>
                </a:tc>
                <a:tc>
                  <a:txBody>
                    <a:bodyPr/>
                    <a:lstStyle/>
                    <a:p>
                      <a:pPr algn="r" fontAlgn="ctr"/>
                      <a:r>
                        <a:rPr lang="en-US" sz="1000" b="0" i="0" u="none" strike="noStrike">
                          <a:solidFill>
                            <a:srgbClr val="007AFF"/>
                          </a:solidFill>
                          <a:effectLst/>
                          <a:latin typeface="IBM Plex Mono" panose="020B0509050203000203" pitchFamily="49" charset="0"/>
                        </a:rPr>
                        <a:t>150k</a:t>
                      </a:r>
                    </a:p>
                  </a:txBody>
                  <a:tcPr marL="9525" marR="9525" marT="9525" marB="0" anchor="ctr">
                    <a:lnL>
                      <a:noFill/>
                    </a:lnL>
                    <a:lnR>
                      <a:noFill/>
                    </a:lnR>
                    <a:lnT>
                      <a:noFill/>
                    </a:lnT>
                    <a:lnB>
                      <a:noFill/>
                    </a:lnB>
                  </a:tcPr>
                </a:tc>
                <a:tc>
                  <a:txBody>
                    <a:bodyPr/>
                    <a:lstStyle/>
                    <a:p>
                      <a:pPr algn="r" fontAlgn="ctr"/>
                      <a:r>
                        <a:rPr lang="en-US" sz="1000" b="0" i="0" u="none" strike="noStrike">
                          <a:solidFill>
                            <a:srgbClr val="007AFF"/>
                          </a:solidFill>
                          <a:effectLst/>
                          <a:latin typeface="IBM Plex Mono" panose="020B0509050203000203" pitchFamily="49" charset="0"/>
                        </a:rPr>
                        <a:t>150k</a:t>
                      </a:r>
                    </a:p>
                  </a:txBody>
                  <a:tcPr marL="9525" marR="9525" marT="9525" marB="0" anchor="ctr">
                    <a:lnL>
                      <a:noFill/>
                    </a:lnL>
                    <a:lnR>
                      <a:noFill/>
                    </a:lnR>
                    <a:lnT>
                      <a:noFill/>
                    </a:lnT>
                    <a:lnB>
                      <a:noFill/>
                    </a:lnB>
                  </a:tcPr>
                </a:tc>
                <a:extLst>
                  <a:ext uri="{0D108BD9-81ED-4DB2-BD59-A6C34878D82A}">
                    <a16:rowId xmlns:a16="http://schemas.microsoft.com/office/drawing/2014/main" val="1006921136"/>
                  </a:ext>
                </a:extLst>
              </a:tr>
              <a:tr h="173719">
                <a:tc>
                  <a:txBody>
                    <a:bodyPr/>
                    <a:lstStyle/>
                    <a:p>
                      <a:pPr algn="l" fontAlgn="ctr"/>
                      <a:r>
                        <a:rPr lang="de-DE" sz="1000" b="0" i="0" u="none" strike="noStrike" kern="1200" dirty="0">
                          <a:solidFill>
                            <a:srgbClr val="007AFF"/>
                          </a:solidFill>
                          <a:effectLst/>
                          <a:latin typeface="IBM Plex Mono" panose="020B0509050203000203" pitchFamily="49" charset="0"/>
                          <a:ea typeface="+mn-ea"/>
                          <a:cs typeface="+mn-cs"/>
                        </a:rPr>
                        <a:t>Pillar Burns</a:t>
                      </a:r>
                      <a:endParaRPr lang="en-US" sz="1000" b="0" i="0" u="none" strike="noStrike" kern="1200" dirty="0">
                        <a:solidFill>
                          <a:srgbClr val="007AFF"/>
                        </a:solidFill>
                        <a:effectLst/>
                        <a:latin typeface="IBM Plex Mono" panose="020B0509050203000203" pitchFamily="49" charset="0"/>
                        <a:ea typeface="+mn-ea"/>
                        <a:cs typeface="+mn-cs"/>
                      </a:endParaRPr>
                    </a:p>
                  </a:txBody>
                  <a:tcPr marL="6043" marR="6043" marT="6043" marB="0" anchor="ctr">
                    <a:lnL>
                      <a:noFill/>
                    </a:lnL>
                    <a:lnR>
                      <a:noFill/>
                    </a:lnR>
                    <a:lnT>
                      <a:noFill/>
                    </a:lnT>
                    <a:lnB>
                      <a:noFill/>
                    </a:lnB>
                  </a:tcPr>
                </a:tc>
                <a:tc>
                  <a:txBody>
                    <a:bodyPr/>
                    <a:lstStyle/>
                    <a:p>
                      <a:pPr algn="r" fontAlgn="ctr"/>
                      <a:r>
                        <a:rPr lang="en-US" sz="1000" b="0" i="0" u="none" strike="noStrike">
                          <a:solidFill>
                            <a:srgbClr val="007AFF"/>
                          </a:solidFill>
                          <a:effectLst/>
                          <a:latin typeface="IBM Plex Mono" panose="020B0509050203000203" pitchFamily="49" charset="0"/>
                        </a:rPr>
                        <a:t>5.83m</a:t>
                      </a:r>
                    </a:p>
                  </a:txBody>
                  <a:tcPr marL="9525" marR="9525" marT="9525" marB="0" anchor="ctr">
                    <a:lnL>
                      <a:noFill/>
                    </a:lnL>
                    <a:lnR>
                      <a:noFill/>
                    </a:lnR>
                    <a:lnT>
                      <a:noFill/>
                    </a:lnT>
                    <a:lnB>
                      <a:noFill/>
                    </a:lnB>
                  </a:tcPr>
                </a:tc>
                <a:tc>
                  <a:txBody>
                    <a:bodyPr/>
                    <a:lstStyle/>
                    <a:p>
                      <a:pPr algn="r" fontAlgn="ctr"/>
                      <a:r>
                        <a:rPr lang="en-US" sz="1000" b="0" i="0" u="none" strike="noStrike">
                          <a:solidFill>
                            <a:srgbClr val="007AFF"/>
                          </a:solidFill>
                          <a:effectLst/>
                          <a:latin typeface="IBM Plex Mono" panose="020B0509050203000203" pitchFamily="49" charset="0"/>
                        </a:rPr>
                        <a:t>1.28m</a:t>
                      </a:r>
                    </a:p>
                  </a:txBody>
                  <a:tcPr marL="9525" marR="9525" marT="9525" marB="0" anchor="ctr">
                    <a:lnL>
                      <a:noFill/>
                    </a:lnL>
                    <a:lnR>
                      <a:noFill/>
                    </a:lnR>
                    <a:lnT>
                      <a:noFill/>
                    </a:lnT>
                    <a:lnB>
                      <a:noFill/>
                    </a:lnB>
                  </a:tcPr>
                </a:tc>
                <a:tc>
                  <a:txBody>
                    <a:bodyPr/>
                    <a:lstStyle/>
                    <a:p>
                      <a:pPr algn="r" fontAlgn="ctr"/>
                      <a:r>
                        <a:rPr lang="en-US" sz="1000" b="0" i="0" u="none" strike="noStrike">
                          <a:solidFill>
                            <a:srgbClr val="007AFF"/>
                          </a:solidFill>
                          <a:effectLst/>
                          <a:latin typeface="IBM Plex Mono" panose="020B0509050203000203" pitchFamily="49" charset="0"/>
                        </a:rPr>
                        <a:t>1.05m</a:t>
                      </a:r>
                    </a:p>
                  </a:txBody>
                  <a:tcPr marL="9525" marR="9525" marT="9525" marB="0" anchor="ctr">
                    <a:lnL>
                      <a:noFill/>
                    </a:lnL>
                    <a:lnR>
                      <a:noFill/>
                    </a:lnR>
                    <a:lnT>
                      <a:noFill/>
                    </a:lnT>
                    <a:lnB>
                      <a:noFill/>
                    </a:lnB>
                  </a:tcPr>
                </a:tc>
                <a:tc>
                  <a:txBody>
                    <a:bodyPr/>
                    <a:lstStyle/>
                    <a:p>
                      <a:pPr algn="r" fontAlgn="ctr"/>
                      <a:r>
                        <a:rPr lang="en-US" sz="1000" b="0" i="0" u="none" strike="noStrike">
                          <a:solidFill>
                            <a:srgbClr val="007AFF"/>
                          </a:solidFill>
                          <a:effectLst/>
                          <a:latin typeface="IBM Plex Mono" panose="020B0509050203000203" pitchFamily="49" charset="0"/>
                        </a:rPr>
                        <a:t>840k</a:t>
                      </a:r>
                    </a:p>
                  </a:txBody>
                  <a:tcPr marL="9525" marR="9525" marT="9525" marB="0" anchor="ctr">
                    <a:lnL>
                      <a:noFill/>
                    </a:lnL>
                    <a:lnR>
                      <a:noFill/>
                    </a:lnR>
                    <a:lnT>
                      <a:noFill/>
                    </a:lnT>
                    <a:lnB>
                      <a:noFill/>
                    </a:lnB>
                  </a:tcPr>
                </a:tc>
                <a:tc>
                  <a:txBody>
                    <a:bodyPr/>
                    <a:lstStyle/>
                    <a:p>
                      <a:pPr algn="r" fontAlgn="ctr"/>
                      <a:r>
                        <a:rPr lang="en-US" sz="1000" b="0" i="0" u="none" strike="noStrike">
                          <a:solidFill>
                            <a:srgbClr val="007AFF"/>
                          </a:solidFill>
                          <a:effectLst/>
                          <a:latin typeface="IBM Plex Mono" panose="020B0509050203000203" pitchFamily="49" charset="0"/>
                        </a:rPr>
                        <a:t>550k</a:t>
                      </a:r>
                    </a:p>
                  </a:txBody>
                  <a:tcPr marL="9525" marR="9525" marT="9525" marB="0" anchor="ctr">
                    <a:lnL>
                      <a:noFill/>
                    </a:lnL>
                    <a:lnR>
                      <a:noFill/>
                    </a:lnR>
                    <a:lnT>
                      <a:noFill/>
                    </a:lnT>
                    <a:lnB>
                      <a:noFill/>
                    </a:lnB>
                  </a:tcPr>
                </a:tc>
                <a:tc>
                  <a:txBody>
                    <a:bodyPr/>
                    <a:lstStyle/>
                    <a:p>
                      <a:pPr algn="r" fontAlgn="ctr"/>
                      <a:r>
                        <a:rPr lang="en-US" sz="1000" b="0" i="0" u="none" strike="noStrike">
                          <a:solidFill>
                            <a:srgbClr val="007AFF"/>
                          </a:solidFill>
                          <a:effectLst/>
                          <a:latin typeface="IBM Plex Mono" panose="020B0509050203000203" pitchFamily="49" charset="0"/>
                        </a:rPr>
                        <a:t>410k</a:t>
                      </a:r>
                    </a:p>
                  </a:txBody>
                  <a:tcPr marL="9525" marR="9525" marT="9525" marB="0" anchor="ctr">
                    <a:lnL>
                      <a:noFill/>
                    </a:lnL>
                    <a:lnR>
                      <a:noFill/>
                    </a:lnR>
                    <a:lnT>
                      <a:noFill/>
                    </a:lnT>
                    <a:lnB>
                      <a:noFill/>
                    </a:lnB>
                  </a:tcPr>
                </a:tc>
                <a:tc>
                  <a:txBody>
                    <a:bodyPr/>
                    <a:lstStyle/>
                    <a:p>
                      <a:pPr algn="r" fontAlgn="ctr"/>
                      <a:r>
                        <a:rPr lang="en-US" sz="1000" b="0" i="0" u="none" strike="noStrike" dirty="0">
                          <a:solidFill>
                            <a:srgbClr val="007AFF"/>
                          </a:solidFill>
                          <a:effectLst/>
                          <a:latin typeface="IBM Plex Mono" panose="020B0509050203000203" pitchFamily="49" charset="0"/>
                        </a:rPr>
                        <a:t>270k</a:t>
                      </a:r>
                    </a:p>
                  </a:txBody>
                  <a:tcPr marL="9525" marR="9525" marT="9525" marB="0" anchor="ctr">
                    <a:lnL>
                      <a:noFill/>
                    </a:lnL>
                    <a:lnR>
                      <a:noFill/>
                    </a:lnR>
                    <a:lnT>
                      <a:noFill/>
                    </a:lnT>
                    <a:lnB>
                      <a:noFill/>
                    </a:lnB>
                  </a:tcPr>
                </a:tc>
                <a:tc>
                  <a:txBody>
                    <a:bodyPr/>
                    <a:lstStyle/>
                    <a:p>
                      <a:pPr algn="r" fontAlgn="ctr"/>
                      <a:r>
                        <a:rPr lang="de-DE" sz="1000" b="0" i="0" u="none" strike="noStrike" dirty="0">
                          <a:solidFill>
                            <a:srgbClr val="007AFF"/>
                          </a:solidFill>
                          <a:effectLst/>
                          <a:latin typeface="IBM Plex Mono" panose="020B0509050203000203" pitchFamily="49" charset="0"/>
                        </a:rPr>
                        <a:t>0</a:t>
                      </a:r>
                      <a:endParaRPr lang="en-US" sz="1000" b="0" i="0" u="none" strike="noStrike" dirty="0">
                        <a:solidFill>
                          <a:srgbClr val="007AFF"/>
                        </a:solidFill>
                        <a:effectLst/>
                        <a:latin typeface="IBM Plex Mono" panose="020B0509050203000203" pitchFamily="49" charset="0"/>
                      </a:endParaRPr>
                    </a:p>
                  </a:txBody>
                  <a:tcPr marL="9525" marR="9525" marT="9525" marB="0" anchor="ctr">
                    <a:lnL>
                      <a:noFill/>
                    </a:lnL>
                    <a:lnR>
                      <a:noFill/>
                    </a:lnR>
                    <a:lnT>
                      <a:noFill/>
                    </a:lnT>
                    <a:lnB>
                      <a:noFill/>
                    </a:lnB>
                  </a:tcPr>
                </a:tc>
                <a:tc>
                  <a:txBody>
                    <a:bodyPr/>
                    <a:lstStyle/>
                    <a:p>
                      <a:pPr algn="r" fontAlgn="ctr"/>
                      <a:r>
                        <a:rPr lang="de-DE" sz="1000" b="0" i="0" u="none" strike="noStrike" dirty="0">
                          <a:solidFill>
                            <a:srgbClr val="007AFF"/>
                          </a:solidFill>
                          <a:effectLst/>
                          <a:latin typeface="IBM Plex Mono" panose="020B0509050203000203" pitchFamily="49" charset="0"/>
                        </a:rPr>
                        <a:t>0</a:t>
                      </a:r>
                      <a:endParaRPr lang="en-US" sz="1000" b="0" i="0" u="none" strike="noStrike" dirty="0">
                        <a:solidFill>
                          <a:srgbClr val="007AFF"/>
                        </a:solidFill>
                        <a:effectLst/>
                        <a:latin typeface="IBM Plex Mono" panose="020B0509050203000203" pitchFamily="49" charset="0"/>
                      </a:endParaRPr>
                    </a:p>
                  </a:txBody>
                  <a:tcPr marL="9525" marR="9525" marT="9525" marB="0" anchor="ctr">
                    <a:lnL>
                      <a:noFill/>
                    </a:lnL>
                    <a:lnR>
                      <a:noFill/>
                    </a:lnR>
                    <a:lnT>
                      <a:noFill/>
                    </a:lnT>
                    <a:lnB>
                      <a:noFill/>
                    </a:lnB>
                  </a:tcPr>
                </a:tc>
                <a:tc>
                  <a:txBody>
                    <a:bodyPr/>
                    <a:lstStyle/>
                    <a:p>
                      <a:pPr algn="r" fontAlgn="ctr"/>
                      <a:r>
                        <a:rPr lang="de-DE" sz="1000" b="0" i="0" u="none" strike="noStrike" dirty="0">
                          <a:solidFill>
                            <a:srgbClr val="007AFF"/>
                          </a:solidFill>
                          <a:effectLst/>
                          <a:latin typeface="IBM Plex Mono" panose="020B0509050203000203" pitchFamily="49" charset="0"/>
                        </a:rPr>
                        <a:t>0</a:t>
                      </a:r>
                      <a:endParaRPr lang="en-US" sz="1000" b="0" i="0" u="none" strike="noStrike" dirty="0">
                        <a:solidFill>
                          <a:srgbClr val="007AFF"/>
                        </a:solidFill>
                        <a:effectLst/>
                        <a:latin typeface="IBM Plex Mono" panose="020B0509050203000203" pitchFamily="49" charset="0"/>
                      </a:endParaRPr>
                    </a:p>
                  </a:txBody>
                  <a:tcPr marL="9525" marR="9525" marT="9525" marB="0" anchor="ctr">
                    <a:lnL>
                      <a:noFill/>
                    </a:lnL>
                    <a:lnR>
                      <a:noFill/>
                    </a:lnR>
                    <a:lnT>
                      <a:noFill/>
                    </a:lnT>
                    <a:lnB>
                      <a:noFill/>
                    </a:lnB>
                  </a:tcPr>
                </a:tc>
                <a:tc>
                  <a:txBody>
                    <a:bodyPr/>
                    <a:lstStyle/>
                    <a:p>
                      <a:pPr algn="r" fontAlgn="ctr"/>
                      <a:r>
                        <a:rPr lang="en-US" sz="1000" b="0" i="0" u="none" strike="noStrike" dirty="0">
                          <a:solidFill>
                            <a:srgbClr val="007AFF"/>
                          </a:solidFill>
                          <a:effectLst/>
                          <a:latin typeface="IBM Plex Mono" panose="020B0509050203000203" pitchFamily="49" charset="0"/>
                        </a:rPr>
                        <a:t>550k</a:t>
                      </a:r>
                    </a:p>
                  </a:txBody>
                  <a:tcPr marL="9525" marR="9525" marT="9525" marB="0" anchor="ctr">
                    <a:lnL>
                      <a:noFill/>
                    </a:lnL>
                    <a:lnR>
                      <a:noFill/>
                    </a:lnR>
                    <a:lnT>
                      <a:noFill/>
                    </a:lnT>
                    <a:lnB>
                      <a:noFill/>
                    </a:lnB>
                  </a:tcPr>
                </a:tc>
                <a:tc>
                  <a:txBody>
                    <a:bodyPr/>
                    <a:lstStyle/>
                    <a:p>
                      <a:pPr algn="r" fontAlgn="ctr"/>
                      <a:endParaRPr lang="en-US" sz="1000" b="0" i="0" u="none" strike="noStrike" dirty="0">
                        <a:solidFill>
                          <a:srgbClr val="007AFF"/>
                        </a:solidFill>
                        <a:effectLst/>
                        <a:latin typeface="IBM Plex Mono" panose="020B0509050203000203" pitchFamily="49" charset="0"/>
                      </a:endParaRPr>
                    </a:p>
                  </a:txBody>
                  <a:tcPr marL="9525" marR="9525" marT="9525" marB="0" anchor="ctr">
                    <a:lnL>
                      <a:noFill/>
                    </a:lnL>
                    <a:lnR>
                      <a:noFill/>
                    </a:lnR>
                    <a:lnT>
                      <a:noFill/>
                    </a:lnT>
                    <a:lnB>
                      <a:noFill/>
                    </a:lnB>
                  </a:tcPr>
                </a:tc>
                <a:extLst>
                  <a:ext uri="{0D108BD9-81ED-4DB2-BD59-A6C34878D82A}">
                    <a16:rowId xmlns:a16="http://schemas.microsoft.com/office/drawing/2014/main" val="2172723480"/>
                  </a:ext>
                </a:extLst>
              </a:tr>
            </a:tbl>
          </a:graphicData>
        </a:graphic>
      </p:graphicFrame>
      <p:sp>
        <p:nvSpPr>
          <p:cNvPr id="33" name="TextBox 32">
            <a:extLst>
              <a:ext uri="{FF2B5EF4-FFF2-40B4-BE49-F238E27FC236}">
                <a16:creationId xmlns:a16="http://schemas.microsoft.com/office/drawing/2014/main" id="{EFE85327-4786-44B7-8C94-E21A1A88EF4B}"/>
              </a:ext>
            </a:extLst>
          </p:cNvPr>
          <p:cNvSpPr txBox="1"/>
          <p:nvPr/>
        </p:nvSpPr>
        <p:spPr>
          <a:xfrm>
            <a:off x="5264150" y="274384"/>
            <a:ext cx="6096000" cy="246221"/>
          </a:xfrm>
          <a:prstGeom prst="rect">
            <a:avLst/>
          </a:prstGeom>
          <a:noFill/>
        </p:spPr>
        <p:txBody>
          <a:bodyPr wrap="square" anchor="ctr">
            <a:spAutoFit/>
          </a:bodyPr>
          <a:lstStyle/>
          <a:p>
            <a:pPr algn="r"/>
            <a:r>
              <a:rPr lang="en-US" sz="1000" dirty="0">
                <a:solidFill>
                  <a:srgbClr val="00FF5B"/>
                </a:solidFill>
                <a:latin typeface="IBM Plex Mono Light" panose="020B0409050203000203" pitchFamily="49" charset="0"/>
              </a:rPr>
              <a:t>protocol emissions after epoch 12 are assumed to remain constant</a:t>
            </a:r>
          </a:p>
        </p:txBody>
      </p:sp>
    </p:spTree>
    <p:extLst>
      <p:ext uri="{BB962C8B-B14F-4D97-AF65-F5344CB8AC3E}">
        <p14:creationId xmlns:p14="http://schemas.microsoft.com/office/powerpoint/2010/main" val="218067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85EE065-AEFD-4AD4-80EE-CDCE04339111}"/>
              </a:ext>
            </a:extLst>
          </p:cNvPr>
          <p:cNvSpPr>
            <a:spLocks noGrp="1"/>
          </p:cNvSpPr>
          <p:nvPr>
            <p:ph type="sldNum" sz="quarter" idx="12"/>
          </p:nvPr>
        </p:nvSpPr>
        <p:spPr/>
        <p:txBody>
          <a:bodyPr/>
          <a:lstStyle/>
          <a:p>
            <a:r>
              <a:rPr lang="fr-FR" dirty="0"/>
              <a:t>13</a:t>
            </a:r>
          </a:p>
        </p:txBody>
      </p:sp>
      <p:sp>
        <p:nvSpPr>
          <p:cNvPr id="3" name="Text Placeholder 2">
            <a:extLst>
              <a:ext uri="{FF2B5EF4-FFF2-40B4-BE49-F238E27FC236}">
                <a16:creationId xmlns:a16="http://schemas.microsoft.com/office/drawing/2014/main" id="{11A75B1C-1FBC-4A39-9E5B-030544A17B46}"/>
              </a:ext>
            </a:extLst>
          </p:cNvPr>
          <p:cNvSpPr>
            <a:spLocks noGrp="1"/>
          </p:cNvSpPr>
          <p:nvPr>
            <p:ph type="body" idx="13"/>
          </p:nvPr>
        </p:nvSpPr>
        <p:spPr/>
        <p:txBody>
          <a:bodyPr/>
          <a:lstStyle/>
          <a:p>
            <a:r>
              <a:rPr lang="de-DE" dirty="0"/>
              <a:t>&gt;</a:t>
            </a:r>
            <a:r>
              <a:rPr lang="de-DE" dirty="0" err="1"/>
              <a:t>team</a:t>
            </a:r>
            <a:endParaRPr lang="en-US" dirty="0"/>
          </a:p>
        </p:txBody>
      </p:sp>
      <p:sp>
        <p:nvSpPr>
          <p:cNvPr id="7" name="TextBox 6">
            <a:extLst>
              <a:ext uri="{FF2B5EF4-FFF2-40B4-BE49-F238E27FC236}">
                <a16:creationId xmlns:a16="http://schemas.microsoft.com/office/drawing/2014/main" id="{402AFAFA-D54A-443E-A399-6FECA21CF179}"/>
              </a:ext>
            </a:extLst>
          </p:cNvPr>
          <p:cNvSpPr txBox="1"/>
          <p:nvPr/>
        </p:nvSpPr>
        <p:spPr>
          <a:xfrm>
            <a:off x="3980153" y="1564166"/>
            <a:ext cx="7367297" cy="3786549"/>
          </a:xfrm>
          <a:prstGeom prst="rect">
            <a:avLst/>
          </a:prstGeom>
          <a:noFill/>
        </p:spPr>
        <p:txBody>
          <a:bodyPr wrap="square" anchor="ctr">
            <a:spAutoFit/>
          </a:bodyPr>
          <a:lstStyle/>
          <a:p>
            <a:pPr marL="285750" indent="-285750">
              <a:lnSpc>
                <a:spcPct val="150000"/>
              </a:lnSpc>
              <a:buFont typeface="Wingdings" panose="05000000000000000000" pitchFamily="2" charset="2"/>
              <a:buChar char="§"/>
            </a:pPr>
            <a:r>
              <a:rPr lang="en-US" sz="1800" dirty="0">
                <a:solidFill>
                  <a:srgbClr val="00FF5B"/>
                </a:solidFill>
                <a:latin typeface="IBM Plex Mono" panose="020B0509050203000203" pitchFamily="49" charset="0"/>
              </a:rPr>
              <a:t>Our developers are anonymous</a:t>
            </a:r>
          </a:p>
          <a:p>
            <a:pPr marL="285750" indent="-285750">
              <a:lnSpc>
                <a:spcPct val="150000"/>
              </a:lnSpc>
              <a:buFont typeface="Wingdings" panose="05000000000000000000" pitchFamily="2" charset="2"/>
              <a:buChar char="§"/>
            </a:pPr>
            <a:r>
              <a:rPr lang="en-US" sz="1800" dirty="0">
                <a:solidFill>
                  <a:srgbClr val="00FF5B"/>
                </a:solidFill>
                <a:latin typeface="IBM Plex Mono" panose="020B0509050203000203" pitchFamily="49" charset="0"/>
              </a:rPr>
              <a:t>Our funding source is the community</a:t>
            </a:r>
          </a:p>
          <a:p>
            <a:pPr marL="285750" indent="-285750">
              <a:lnSpc>
                <a:spcPct val="150000"/>
              </a:lnSpc>
              <a:buFont typeface="Wingdings" panose="05000000000000000000" pitchFamily="2" charset="2"/>
              <a:buChar char="§"/>
            </a:pPr>
            <a:r>
              <a:rPr lang="en-US" sz="1800" dirty="0">
                <a:solidFill>
                  <a:srgbClr val="00FF5B"/>
                </a:solidFill>
                <a:latin typeface="IBM Plex Mono" panose="020B0509050203000203" pitchFamily="49" charset="0"/>
              </a:rPr>
              <a:t>Our leadership is leaderless</a:t>
            </a:r>
          </a:p>
          <a:p>
            <a:pPr marL="285750" indent="-285750">
              <a:lnSpc>
                <a:spcPct val="150000"/>
              </a:lnSpc>
              <a:buFont typeface="Wingdings" panose="05000000000000000000" pitchFamily="2" charset="2"/>
              <a:buChar char="§"/>
            </a:pPr>
            <a:r>
              <a:rPr lang="en-US" dirty="0">
                <a:solidFill>
                  <a:srgbClr val="00FF5B"/>
                </a:solidFill>
                <a:latin typeface="IBM Plex Mono" panose="020B0509050203000203" pitchFamily="49" charset="0"/>
              </a:rPr>
              <a:t>Our credo is “Acta, non verba”</a:t>
            </a:r>
          </a:p>
          <a:p>
            <a:pPr marL="285750" indent="-285750">
              <a:lnSpc>
                <a:spcPct val="150000"/>
              </a:lnSpc>
              <a:buFont typeface="Wingdings" panose="05000000000000000000" pitchFamily="2" charset="2"/>
              <a:buChar char="§"/>
            </a:pPr>
            <a:r>
              <a:rPr lang="en-US" sz="1800" dirty="0">
                <a:solidFill>
                  <a:srgbClr val="00FF5B"/>
                </a:solidFill>
                <a:latin typeface="IBM Plex Mono" panose="020B0509050203000203" pitchFamily="49" charset="0"/>
              </a:rPr>
              <a:t>Our devotion is to the cypher</a:t>
            </a:r>
            <a:r>
              <a:rPr lang="en-US" dirty="0">
                <a:solidFill>
                  <a:srgbClr val="00FF5B"/>
                </a:solidFill>
                <a:latin typeface="IBM Plex Mono" panose="020B0509050203000203" pitchFamily="49" charset="0"/>
              </a:rPr>
              <a:t>punk ethos </a:t>
            </a:r>
          </a:p>
          <a:p>
            <a:pPr marL="285750" indent="-285750">
              <a:lnSpc>
                <a:spcPct val="150000"/>
              </a:lnSpc>
              <a:buFont typeface="Wingdings" panose="05000000000000000000" pitchFamily="2" charset="2"/>
              <a:buChar char="§"/>
            </a:pPr>
            <a:r>
              <a:rPr lang="en-US" dirty="0">
                <a:solidFill>
                  <a:srgbClr val="00FF5B"/>
                </a:solidFill>
                <a:latin typeface="IBM Plex Mono" panose="020B0509050203000203" pitchFamily="49" charset="0"/>
              </a:rPr>
              <a:t>Our culture is the early Bitcoin community’s</a:t>
            </a:r>
          </a:p>
          <a:p>
            <a:pPr marL="285750" indent="-285750">
              <a:lnSpc>
                <a:spcPct val="150000"/>
              </a:lnSpc>
              <a:buFont typeface="Wingdings" panose="05000000000000000000" pitchFamily="2" charset="2"/>
              <a:buChar char="§"/>
            </a:pPr>
            <a:r>
              <a:rPr lang="en-US" dirty="0">
                <a:solidFill>
                  <a:srgbClr val="00FF5B"/>
                </a:solidFill>
                <a:latin typeface="IBM Plex Mono" panose="020B0509050203000203" pitchFamily="49" charset="0"/>
              </a:rPr>
              <a:t>Our vision is Network States on Bitcoin</a:t>
            </a:r>
          </a:p>
          <a:p>
            <a:pPr marL="285750" indent="-285750">
              <a:lnSpc>
                <a:spcPct val="150000"/>
              </a:lnSpc>
              <a:buFont typeface="Wingdings" panose="05000000000000000000" pitchFamily="2" charset="2"/>
              <a:buChar char="§"/>
            </a:pPr>
            <a:endParaRPr lang="en-US" dirty="0">
              <a:solidFill>
                <a:srgbClr val="00FF5B"/>
              </a:solidFill>
              <a:latin typeface="IBM Plex Mono" panose="020B0509050203000203" pitchFamily="49" charset="0"/>
            </a:endParaRPr>
          </a:p>
          <a:p>
            <a:pPr>
              <a:lnSpc>
                <a:spcPct val="150000"/>
              </a:lnSpc>
            </a:pPr>
            <a:r>
              <a:rPr lang="en-US" b="1" dirty="0">
                <a:solidFill>
                  <a:srgbClr val="00FF5B"/>
                </a:solidFill>
                <a:latin typeface="IBM Plex Mono" panose="020B0509050203000203" pitchFamily="49" charset="0"/>
                <a:hlinkClick r:id="rId2">
                  <a:extLst>
                    <a:ext uri="{A12FA001-AC4F-418D-AE19-62706E023703}">
                      <ahyp:hlinkClr xmlns:ahyp="http://schemas.microsoft.com/office/drawing/2018/hyperlinkcolor" val="tx"/>
                    </a:ext>
                  </a:extLst>
                </a:hlinkClick>
              </a:rPr>
              <a:t>Join</a:t>
            </a:r>
            <a:r>
              <a:rPr lang="en-US" b="1" dirty="0">
                <a:solidFill>
                  <a:srgbClr val="00FF5B"/>
                </a:solidFill>
                <a:latin typeface="IBM Plex Mono" panose="020B0509050203000203" pitchFamily="49" charset="0"/>
              </a:rPr>
              <a:t> the trustless revolution.</a:t>
            </a:r>
          </a:p>
        </p:txBody>
      </p:sp>
      <p:pic>
        <p:nvPicPr>
          <p:cNvPr id="8" name="Graphic 7">
            <a:extLst>
              <a:ext uri="{FF2B5EF4-FFF2-40B4-BE49-F238E27FC236}">
                <a16:creationId xmlns:a16="http://schemas.microsoft.com/office/drawing/2014/main" id="{EB1FF10A-33BF-4295-99B9-F020F7EEE6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0914" y="1484106"/>
            <a:ext cx="3519239" cy="3519239"/>
          </a:xfrm>
          <a:prstGeom prst="rect">
            <a:avLst/>
          </a:prstGeom>
        </p:spPr>
      </p:pic>
    </p:spTree>
    <p:extLst>
      <p:ext uri="{BB962C8B-B14F-4D97-AF65-F5344CB8AC3E}">
        <p14:creationId xmlns:p14="http://schemas.microsoft.com/office/powerpoint/2010/main" val="348764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AC617FE-FE5E-4EB7-8AA9-6BB0C86C6D5F}"/>
              </a:ext>
            </a:extLst>
          </p:cNvPr>
          <p:cNvSpPr/>
          <p:nvPr/>
        </p:nvSpPr>
        <p:spPr>
          <a:xfrm>
            <a:off x="0" y="4454012"/>
            <a:ext cx="12192000" cy="24039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Bild">
            <a:extLst>
              <a:ext uri="{FF2B5EF4-FFF2-40B4-BE49-F238E27FC236}">
                <a16:creationId xmlns:a16="http://schemas.microsoft.com/office/drawing/2014/main" id="{5FCD72EC-EC71-419E-9280-0A24D9B2A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9742" y="547943"/>
            <a:ext cx="5152516" cy="5152516"/>
          </a:xfrm>
          <a:prstGeom prst="ellipse">
            <a:avLst/>
          </a:prstGeom>
          <a:noFill/>
          <a:extLst>
            <a:ext uri="{909E8E84-426E-40DD-AFC4-6F175D3DCCD1}">
              <a14:hiddenFill xmlns:a14="http://schemas.microsoft.com/office/drawing/2010/main">
                <a:solidFill>
                  <a:srgbClr val="FFFFFF"/>
                </a:solidFill>
              </a14:hiddenFill>
            </a:ext>
          </a:extLst>
        </p:spPr>
      </p:pic>
      <p:sp>
        <p:nvSpPr>
          <p:cNvPr id="49" name="Text Placeholder 7">
            <a:extLst>
              <a:ext uri="{FF2B5EF4-FFF2-40B4-BE49-F238E27FC236}">
                <a16:creationId xmlns:a16="http://schemas.microsoft.com/office/drawing/2014/main" id="{64E06F9F-FB4B-4E02-A2C8-941B5F7A708A}"/>
              </a:ext>
            </a:extLst>
          </p:cNvPr>
          <p:cNvSpPr txBox="1">
            <a:spLocks/>
          </p:cNvSpPr>
          <p:nvPr/>
        </p:nvSpPr>
        <p:spPr>
          <a:xfrm>
            <a:off x="8494364" y="2729090"/>
            <a:ext cx="3697636" cy="793043"/>
          </a:xfrm>
          <a:prstGeom prst="rect">
            <a:avLst/>
          </a:prstGeom>
        </p:spPr>
        <p:txBody>
          <a:bodyPr vert="horz" wrap="square" lIns="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600" b="1" kern="1200">
                <a:solidFill>
                  <a:srgbClr val="00FF5B"/>
                </a:solidFill>
                <a:latin typeface="IBM Plex Mono Light" panose="020B0409050203000203" pitchFamily="49" charset="0"/>
                <a:ea typeface="+mn-ea"/>
                <a:cs typeface="+mn-cs"/>
              </a:defRPr>
            </a:lvl1pPr>
            <a:lvl2pPr marL="457200" indent="0" algn="l" defTabSz="914400" rtl="0" eaLnBrk="1" latinLnBrk="0" hangingPunct="1">
              <a:lnSpc>
                <a:spcPct val="90000"/>
              </a:lnSpc>
              <a:spcBef>
                <a:spcPts val="500"/>
              </a:spcBef>
              <a:buFont typeface="Wingdings" panose="05000000000000000000" pitchFamily="2" charset="2"/>
              <a:buNone/>
              <a:defRPr sz="2000" kern="1200">
                <a:solidFill>
                  <a:schemeClr val="tx1">
                    <a:tint val="75000"/>
                  </a:schemeClr>
                </a:solidFill>
                <a:latin typeface="IBM Plex Mono Light" panose="020B0409050203000203" pitchFamily="49" charset="0"/>
                <a:ea typeface="+mn-ea"/>
                <a:cs typeface="+mn-cs"/>
              </a:defRPr>
            </a:lvl2pPr>
            <a:lvl3pPr marL="914400" indent="0" algn="l" defTabSz="914400" rtl="0" eaLnBrk="1" latinLnBrk="0" hangingPunct="1">
              <a:lnSpc>
                <a:spcPct val="90000"/>
              </a:lnSpc>
              <a:spcBef>
                <a:spcPts val="500"/>
              </a:spcBef>
              <a:buFont typeface="Wingdings" panose="05000000000000000000" pitchFamily="2" charset="2"/>
              <a:buNone/>
              <a:defRPr sz="1800" kern="1200">
                <a:solidFill>
                  <a:schemeClr val="tx1">
                    <a:tint val="75000"/>
                  </a:schemeClr>
                </a:solidFill>
                <a:latin typeface="IBM Plex Mono Light" panose="020B0409050203000203" pitchFamily="49" charset="0"/>
                <a:ea typeface="+mn-ea"/>
                <a:cs typeface="+mn-cs"/>
              </a:defRPr>
            </a:lvl3pPr>
            <a:lvl4pPr marL="13716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4pPr>
            <a:lvl5pPr marL="18288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lnSpc>
                <a:spcPct val="100000"/>
              </a:lnSpc>
              <a:spcBef>
                <a:spcPts val="0"/>
              </a:spcBef>
            </a:pPr>
            <a:r>
              <a:rPr lang="en-US" sz="3200" b="0" dirty="0">
                <a:latin typeface="IBM Plex Mono" panose="020B0509050203000203" pitchFamily="49" charset="0"/>
              </a:rPr>
              <a:t>₿LOCK </a:t>
            </a:r>
            <a:br>
              <a:rPr lang="en-US" sz="3200" b="0" dirty="0">
                <a:latin typeface="IBM Plex Mono" panose="020B0509050203000203" pitchFamily="49" charset="0"/>
              </a:rPr>
            </a:br>
            <a:r>
              <a:rPr lang="en-US" sz="3200" b="0" dirty="0">
                <a:latin typeface="IBM Plex Mono" panose="020B0509050203000203" pitchFamily="49" charset="0"/>
              </a:rPr>
              <a:t>709632</a:t>
            </a:r>
          </a:p>
        </p:txBody>
      </p:sp>
      <p:sp>
        <p:nvSpPr>
          <p:cNvPr id="51" name="Text Placeholder 7">
            <a:extLst>
              <a:ext uri="{FF2B5EF4-FFF2-40B4-BE49-F238E27FC236}">
                <a16:creationId xmlns:a16="http://schemas.microsoft.com/office/drawing/2014/main" id="{E6C2E4C6-ABF4-4287-8536-DE664BB7BE32}"/>
              </a:ext>
            </a:extLst>
          </p:cNvPr>
          <p:cNvSpPr txBox="1">
            <a:spLocks/>
          </p:cNvSpPr>
          <p:nvPr/>
        </p:nvSpPr>
        <p:spPr>
          <a:xfrm>
            <a:off x="0" y="2727679"/>
            <a:ext cx="3697636" cy="793043"/>
          </a:xfrm>
          <a:prstGeom prst="rect">
            <a:avLst/>
          </a:prstGeom>
        </p:spPr>
        <p:txBody>
          <a:bodyPr vert="horz" wrap="square" lIns="0" tIns="45720" rIns="91440" bIns="45720" rtlCol="0" anchor="ctr">
            <a:noAutofit/>
          </a:bodyPr>
          <a:lstStyle>
            <a:lvl1pPr marL="0" indent="0" algn="l" defTabSz="914400" rtl="0" eaLnBrk="1" latinLnBrk="0" hangingPunct="1">
              <a:lnSpc>
                <a:spcPct val="90000"/>
              </a:lnSpc>
              <a:spcBef>
                <a:spcPts val="1000"/>
              </a:spcBef>
              <a:buFont typeface="Wingdings" panose="05000000000000000000" pitchFamily="2" charset="2"/>
              <a:buNone/>
              <a:defRPr sz="1600" b="1" kern="1200">
                <a:solidFill>
                  <a:srgbClr val="00FF5B"/>
                </a:solidFill>
                <a:latin typeface="IBM Plex Mono Light" panose="020B0409050203000203" pitchFamily="49" charset="0"/>
                <a:ea typeface="+mn-ea"/>
                <a:cs typeface="+mn-cs"/>
              </a:defRPr>
            </a:lvl1pPr>
            <a:lvl2pPr marL="457200" indent="0" algn="l" defTabSz="914400" rtl="0" eaLnBrk="1" latinLnBrk="0" hangingPunct="1">
              <a:lnSpc>
                <a:spcPct val="90000"/>
              </a:lnSpc>
              <a:spcBef>
                <a:spcPts val="500"/>
              </a:spcBef>
              <a:buFont typeface="Wingdings" panose="05000000000000000000" pitchFamily="2" charset="2"/>
              <a:buNone/>
              <a:defRPr sz="2000" kern="1200">
                <a:solidFill>
                  <a:schemeClr val="tx1">
                    <a:tint val="75000"/>
                  </a:schemeClr>
                </a:solidFill>
                <a:latin typeface="IBM Plex Mono Light" panose="020B0409050203000203" pitchFamily="49" charset="0"/>
                <a:ea typeface="+mn-ea"/>
                <a:cs typeface="+mn-cs"/>
              </a:defRPr>
            </a:lvl2pPr>
            <a:lvl3pPr marL="914400" indent="0" algn="l" defTabSz="914400" rtl="0" eaLnBrk="1" latinLnBrk="0" hangingPunct="1">
              <a:lnSpc>
                <a:spcPct val="90000"/>
              </a:lnSpc>
              <a:spcBef>
                <a:spcPts val="500"/>
              </a:spcBef>
              <a:buFont typeface="Wingdings" panose="05000000000000000000" pitchFamily="2" charset="2"/>
              <a:buNone/>
              <a:defRPr sz="1800" kern="1200">
                <a:solidFill>
                  <a:schemeClr val="tx1">
                    <a:tint val="75000"/>
                  </a:schemeClr>
                </a:solidFill>
                <a:latin typeface="IBM Plex Mono Light" panose="020B0409050203000203" pitchFamily="49" charset="0"/>
                <a:ea typeface="+mn-ea"/>
                <a:cs typeface="+mn-cs"/>
              </a:defRPr>
            </a:lvl3pPr>
            <a:lvl4pPr marL="13716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4pPr>
            <a:lvl5pPr marL="18288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lnSpc>
                <a:spcPct val="100000"/>
              </a:lnSpc>
              <a:spcBef>
                <a:spcPts val="0"/>
              </a:spcBef>
            </a:pPr>
            <a:r>
              <a:rPr lang="en-US" sz="3200" b="0" dirty="0">
                <a:latin typeface="IBM Plex Mono" panose="020B0509050203000203" pitchFamily="49" charset="0"/>
              </a:rPr>
              <a:t>TAPROOT</a:t>
            </a:r>
          </a:p>
        </p:txBody>
      </p:sp>
      <p:sp>
        <p:nvSpPr>
          <p:cNvPr id="52" name="TextBox 51">
            <a:extLst>
              <a:ext uri="{FF2B5EF4-FFF2-40B4-BE49-F238E27FC236}">
                <a16:creationId xmlns:a16="http://schemas.microsoft.com/office/drawing/2014/main" id="{77682F09-1321-4387-AEB6-6090A9B6016E}"/>
              </a:ext>
            </a:extLst>
          </p:cNvPr>
          <p:cNvSpPr txBox="1"/>
          <p:nvPr/>
        </p:nvSpPr>
        <p:spPr>
          <a:xfrm>
            <a:off x="1198551" y="5514214"/>
            <a:ext cx="9794899" cy="883062"/>
          </a:xfrm>
          <a:prstGeom prst="rect">
            <a:avLst/>
          </a:prstGeom>
          <a:noFill/>
        </p:spPr>
        <p:txBody>
          <a:bodyPr wrap="square" lIns="0" rIns="0">
            <a:spAutoFit/>
          </a:bodyPr>
          <a:lstStyle/>
          <a:p>
            <a:pPr marL="0" indent="0" algn="ctr">
              <a:lnSpc>
                <a:spcPct val="150000"/>
              </a:lnSpc>
              <a:buNone/>
            </a:pPr>
            <a:r>
              <a:rPr lang="en-US" sz="2000" dirty="0">
                <a:solidFill>
                  <a:srgbClr val="00FF5B"/>
                </a:solidFill>
                <a:latin typeface="IBM Plex Mono Light" panose="020B0409050203000203" pitchFamily="49" charset="0"/>
              </a:rPr>
              <a:t>“Never doubt you can make history. You already have.”</a:t>
            </a:r>
          </a:p>
          <a:p>
            <a:pPr marL="0" indent="0" algn="ctr">
              <a:lnSpc>
                <a:spcPct val="150000"/>
              </a:lnSpc>
              <a:buNone/>
            </a:pPr>
            <a:r>
              <a:rPr lang="en-US" sz="1600" dirty="0">
                <a:solidFill>
                  <a:srgbClr val="00FF5B"/>
                </a:solidFill>
                <a:latin typeface="IBM Plex Mono Light" panose="020B0409050203000203" pitchFamily="49" charset="0"/>
              </a:rPr>
              <a:t>@zenon_network</a:t>
            </a:r>
          </a:p>
        </p:txBody>
      </p:sp>
      <p:sp>
        <p:nvSpPr>
          <p:cNvPr id="2" name="Rectangle 1">
            <a:hlinkClick r:id="rId4"/>
            <a:extLst>
              <a:ext uri="{FF2B5EF4-FFF2-40B4-BE49-F238E27FC236}">
                <a16:creationId xmlns:a16="http://schemas.microsoft.com/office/drawing/2014/main" id="{5D1702A0-A9AA-4145-95F3-13A6B962EA71}"/>
              </a:ext>
            </a:extLst>
          </p:cNvPr>
          <p:cNvSpPr/>
          <p:nvPr/>
        </p:nvSpPr>
        <p:spPr>
          <a:xfrm>
            <a:off x="0" y="0"/>
            <a:ext cx="12192000" cy="6857999"/>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Tree>
    <p:extLst>
      <p:ext uri="{BB962C8B-B14F-4D97-AF65-F5344CB8AC3E}">
        <p14:creationId xmlns:p14="http://schemas.microsoft.com/office/powerpoint/2010/main" val="35752683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22F05E-B152-4664-98DB-D221DC531069}"/>
              </a:ext>
            </a:extLst>
          </p:cNvPr>
          <p:cNvSpPr txBox="1"/>
          <p:nvPr/>
        </p:nvSpPr>
        <p:spPr>
          <a:xfrm>
            <a:off x="1857406" y="1322563"/>
            <a:ext cx="8477189" cy="1724126"/>
          </a:xfrm>
          <a:prstGeom prst="rect">
            <a:avLst/>
          </a:prstGeom>
          <a:noFill/>
        </p:spPr>
        <p:txBody>
          <a:bodyPr wrap="square" lIns="0" rIns="0" anchor="ctr">
            <a:spAutoFit/>
          </a:bodyPr>
          <a:lstStyle/>
          <a:p>
            <a:pPr marL="0" indent="0" algn="ctr">
              <a:lnSpc>
                <a:spcPct val="150000"/>
              </a:lnSpc>
              <a:buNone/>
            </a:pPr>
            <a:r>
              <a:rPr lang="en-US" sz="1200" dirty="0">
                <a:solidFill>
                  <a:srgbClr val="00FF5B"/>
                </a:solidFill>
                <a:latin typeface="IBM Plex Mono Light" panose="020B0409050203000203" pitchFamily="49" charset="0"/>
              </a:rPr>
              <a:t>Zenon.Network is a community driven project, initiated by anonymous founding developers who are building and delivering the Network of Momentum core protocol quietly behind the scenes.</a:t>
            </a:r>
          </a:p>
          <a:p>
            <a:pPr marL="0" indent="0" algn="ctr">
              <a:lnSpc>
                <a:spcPct val="150000"/>
              </a:lnSpc>
              <a:buNone/>
            </a:pPr>
            <a:endParaRPr lang="en-US" sz="1200" dirty="0">
              <a:solidFill>
                <a:srgbClr val="00FF5B"/>
              </a:solidFill>
              <a:latin typeface="IBM Plex Mono Light" panose="020B0409050203000203" pitchFamily="49" charset="0"/>
            </a:endParaRPr>
          </a:p>
          <a:p>
            <a:pPr marL="0" indent="0" algn="ctr">
              <a:lnSpc>
                <a:spcPct val="150000"/>
              </a:lnSpc>
              <a:buNone/>
            </a:pPr>
            <a:r>
              <a:rPr lang="en-US" sz="1200" dirty="0">
                <a:solidFill>
                  <a:srgbClr val="00FF5B"/>
                </a:solidFill>
                <a:latin typeface="IBM Plex Mono Light" panose="020B0409050203000203" pitchFamily="49" charset="0"/>
              </a:rPr>
              <a:t>As such, some of the concepts presented in this deck constitute interpretations and ambitions by the community that are not yet conclusively defined or implemented, and are therefore subject to change pending design and development progress.</a:t>
            </a:r>
          </a:p>
        </p:txBody>
      </p:sp>
      <p:pic>
        <p:nvPicPr>
          <p:cNvPr id="3" name="Picture 2">
            <a:hlinkClick r:id="rId2"/>
            <a:extLst>
              <a:ext uri="{FF2B5EF4-FFF2-40B4-BE49-F238E27FC236}">
                <a16:creationId xmlns:a16="http://schemas.microsoft.com/office/drawing/2014/main" id="{6BBFDE02-B5DC-4321-BD94-E37F62F47770}"/>
              </a:ext>
            </a:extLst>
          </p:cNvPr>
          <p:cNvPicPr>
            <a:picLocks noChangeAspect="1"/>
          </p:cNvPicPr>
          <p:nvPr/>
        </p:nvPicPr>
        <p:blipFill>
          <a:blip r:embed="rId3"/>
          <a:stretch>
            <a:fillRect/>
          </a:stretch>
        </p:blipFill>
        <p:spPr>
          <a:xfrm>
            <a:off x="5193038" y="3429000"/>
            <a:ext cx="1805925" cy="1805925"/>
          </a:xfrm>
          <a:prstGeom prst="ellipse">
            <a:avLst/>
          </a:prstGeom>
          <a:effectLst>
            <a:outerShdw blurRad="50800" dist="38100" dir="2700000" algn="tl" rotWithShape="0">
              <a:prstClr val="black">
                <a:alpha val="40000"/>
              </a:prstClr>
            </a:outerShdw>
          </a:effectLst>
        </p:spPr>
      </p:pic>
      <p:sp>
        <p:nvSpPr>
          <p:cNvPr id="4" name="TextBox 3">
            <a:extLst>
              <a:ext uri="{FF2B5EF4-FFF2-40B4-BE49-F238E27FC236}">
                <a16:creationId xmlns:a16="http://schemas.microsoft.com/office/drawing/2014/main" id="{1F431F63-0584-4FFB-A267-15E1EB078A35}"/>
              </a:ext>
            </a:extLst>
          </p:cNvPr>
          <p:cNvSpPr txBox="1"/>
          <p:nvPr/>
        </p:nvSpPr>
        <p:spPr>
          <a:xfrm>
            <a:off x="5124812" y="5505432"/>
            <a:ext cx="1942376" cy="738664"/>
          </a:xfrm>
          <a:prstGeom prst="rect">
            <a:avLst/>
          </a:prstGeom>
          <a:noFill/>
        </p:spPr>
        <p:txBody>
          <a:bodyPr wrap="square">
            <a:spAutoFit/>
          </a:bodyPr>
          <a:lstStyle/>
          <a:p>
            <a:pPr algn="ctr"/>
            <a:r>
              <a:rPr lang="en-US" sz="1200" dirty="0">
                <a:solidFill>
                  <a:srgbClr val="00FF5B"/>
                </a:solidFill>
                <a:latin typeface="IBM Plex Mono" panose="020B0509050203000203" pitchFamily="49" charset="0"/>
              </a:rPr>
              <a:t>@shazzamazzash (Telegram)</a:t>
            </a:r>
          </a:p>
          <a:p>
            <a:pPr algn="ctr"/>
            <a:endParaRPr lang="en-US" dirty="0">
              <a:solidFill>
                <a:srgbClr val="00FF5B"/>
              </a:solidFill>
              <a:latin typeface="IBM Plex Mono" panose="020B0509050203000203" pitchFamily="49" charset="0"/>
            </a:endParaRPr>
          </a:p>
        </p:txBody>
      </p:sp>
    </p:spTree>
    <p:extLst>
      <p:ext uri="{BB962C8B-B14F-4D97-AF65-F5344CB8AC3E}">
        <p14:creationId xmlns:p14="http://schemas.microsoft.com/office/powerpoint/2010/main" val="3815814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B4F422A-4545-4EDD-8D0E-CF495ECC0204}"/>
              </a:ext>
            </a:extLst>
          </p:cNvPr>
          <p:cNvSpPr>
            <a:spLocks noGrp="1"/>
          </p:cNvSpPr>
          <p:nvPr>
            <p:ph type="body" idx="13"/>
          </p:nvPr>
        </p:nvSpPr>
        <p:spPr/>
        <p:txBody>
          <a:bodyPr/>
          <a:lstStyle/>
          <a:p>
            <a:r>
              <a:rPr lang="de-DE" dirty="0"/>
              <a:t>&gt;contents</a:t>
            </a:r>
            <a:endParaRPr lang="en-US" dirty="0"/>
          </a:p>
        </p:txBody>
      </p:sp>
      <p:sp>
        <p:nvSpPr>
          <p:cNvPr id="7" name="Content Placeholder 3">
            <a:extLst>
              <a:ext uri="{FF2B5EF4-FFF2-40B4-BE49-F238E27FC236}">
                <a16:creationId xmlns:a16="http://schemas.microsoft.com/office/drawing/2014/main" id="{32373D5E-89EF-4B0F-A155-4225D8B72F14}"/>
              </a:ext>
            </a:extLst>
          </p:cNvPr>
          <p:cNvSpPr>
            <a:spLocks noGrp="1"/>
          </p:cNvSpPr>
          <p:nvPr>
            <p:ph idx="1"/>
          </p:nvPr>
        </p:nvSpPr>
        <p:spPr>
          <a:xfrm>
            <a:off x="3526366" y="808038"/>
            <a:ext cx="5139267" cy="5368925"/>
          </a:xfrm>
        </p:spPr>
        <p:txBody>
          <a:bodyPr anchor="ctr"/>
          <a:lstStyle/>
          <a:p>
            <a:pPr marL="0" indent="0">
              <a:buNone/>
            </a:pPr>
            <a:r>
              <a:rPr lang="en-US" sz="1100" dirty="0"/>
              <a:t>purpose ............................................... 1</a:t>
            </a:r>
          </a:p>
          <a:p>
            <a:pPr marL="0" indent="0">
              <a:buNone/>
            </a:pPr>
            <a:r>
              <a:rPr lang="en-US" sz="1100" dirty="0"/>
              <a:t>vision ................................................ 2</a:t>
            </a:r>
          </a:p>
          <a:p>
            <a:pPr marL="0" indent="0">
              <a:buNone/>
            </a:pPr>
            <a:r>
              <a:rPr lang="en-US" sz="1100" dirty="0"/>
              <a:t>problem ............................................... 3</a:t>
            </a:r>
          </a:p>
          <a:p>
            <a:pPr marL="0" indent="0">
              <a:buNone/>
            </a:pPr>
            <a:r>
              <a:rPr lang="en-US" sz="1100" dirty="0"/>
              <a:t>bitcoin zenon quasar .................................. 4</a:t>
            </a:r>
          </a:p>
          <a:p>
            <a:pPr marL="0" indent="0">
              <a:buNone/>
            </a:pPr>
            <a:r>
              <a:rPr lang="en-US" sz="1100" dirty="0"/>
              <a:t>solution .............................................. 5</a:t>
            </a:r>
          </a:p>
          <a:p>
            <a:pPr marL="0" indent="0" defTabSz="862013">
              <a:buNone/>
            </a:pPr>
            <a:r>
              <a:rPr lang="en-US" sz="1100" dirty="0"/>
              <a:t>why now ............................................... 6</a:t>
            </a:r>
          </a:p>
          <a:p>
            <a:pPr marL="0" indent="0" defTabSz="898525">
              <a:buNone/>
            </a:pPr>
            <a:r>
              <a:rPr lang="en-US" sz="1100" dirty="0"/>
              <a:t>market size ........................................... 7</a:t>
            </a:r>
          </a:p>
          <a:p>
            <a:pPr marL="0" indent="0" defTabSz="898525">
              <a:buNone/>
            </a:pPr>
            <a:r>
              <a:rPr lang="en-US" sz="1100" dirty="0"/>
              <a:t>competition ........................................... 8</a:t>
            </a:r>
          </a:p>
          <a:p>
            <a:pPr marL="0" indent="0" defTabSz="898525">
              <a:buNone/>
            </a:pPr>
            <a:r>
              <a:rPr lang="en-US" sz="1100" dirty="0"/>
              <a:t>product ............................................... 9</a:t>
            </a:r>
          </a:p>
          <a:p>
            <a:pPr marL="0" indent="0" defTabSz="844550">
              <a:buNone/>
            </a:pPr>
            <a:r>
              <a:rPr lang="en-US" sz="1100" dirty="0"/>
              <a:t>economics ......................................... 10-12</a:t>
            </a:r>
          </a:p>
          <a:p>
            <a:pPr marL="0" indent="0" defTabSz="898525">
              <a:buNone/>
            </a:pPr>
            <a:r>
              <a:rPr lang="en-US" sz="1100" dirty="0"/>
              <a:t>team ................................................. 13</a:t>
            </a:r>
          </a:p>
        </p:txBody>
      </p:sp>
    </p:spTree>
    <p:extLst>
      <p:ext uri="{BB962C8B-B14F-4D97-AF65-F5344CB8AC3E}">
        <p14:creationId xmlns:p14="http://schemas.microsoft.com/office/powerpoint/2010/main" val="1995155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1E1DEE8-84BA-4C55-8376-91B510AC1552}"/>
              </a:ext>
            </a:extLst>
          </p:cNvPr>
          <p:cNvSpPr/>
          <p:nvPr/>
        </p:nvSpPr>
        <p:spPr>
          <a:xfrm>
            <a:off x="5491486" y="3665972"/>
            <a:ext cx="47231" cy="66485"/>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14C2275-48F9-4A6D-B1CD-99DE0253F62A}"/>
              </a:ext>
            </a:extLst>
          </p:cNvPr>
          <p:cNvSpPr/>
          <p:nvPr/>
        </p:nvSpPr>
        <p:spPr>
          <a:xfrm>
            <a:off x="5935834" y="3665972"/>
            <a:ext cx="47231" cy="66485"/>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AAB2F89-BB56-413F-B008-F777EC64C294}"/>
              </a:ext>
            </a:extLst>
          </p:cNvPr>
          <p:cNvSpPr/>
          <p:nvPr/>
        </p:nvSpPr>
        <p:spPr>
          <a:xfrm>
            <a:off x="6380182" y="3665972"/>
            <a:ext cx="47231" cy="66485"/>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1257AE9-D740-4A9A-AFD5-8AB8ADB55C4D}"/>
              </a:ext>
            </a:extLst>
          </p:cNvPr>
          <p:cNvSpPr txBox="1"/>
          <p:nvPr/>
        </p:nvSpPr>
        <p:spPr>
          <a:xfrm>
            <a:off x="708806" y="3064372"/>
            <a:ext cx="10774389" cy="1806392"/>
          </a:xfrm>
          <a:prstGeom prst="rect">
            <a:avLst/>
          </a:prstGeom>
          <a:noFill/>
        </p:spPr>
        <p:txBody>
          <a:bodyPr wrap="square" lIns="0" rIns="0">
            <a:spAutoFit/>
          </a:bodyPr>
          <a:lstStyle/>
          <a:p>
            <a:pPr marL="0" indent="0" algn="ctr">
              <a:lnSpc>
                <a:spcPct val="150000"/>
              </a:lnSpc>
              <a:buNone/>
            </a:pPr>
            <a:r>
              <a:rPr lang="en-US" sz="2000" dirty="0">
                <a:solidFill>
                  <a:srgbClr val="00FF5B"/>
                </a:solidFill>
                <a:latin typeface="IBM Plex Mono Light" panose="020B0409050203000203" pitchFamily="49" charset="0"/>
              </a:rPr>
              <a:t>Only a moron would spend BTC for a good with non-deflationary value.</a:t>
            </a:r>
          </a:p>
          <a:p>
            <a:pPr marL="0" indent="0" algn="ctr">
              <a:lnSpc>
                <a:spcPct val="150000"/>
              </a:lnSpc>
              <a:buNone/>
            </a:pPr>
            <a:r>
              <a:rPr lang="en-US" sz="2000" dirty="0">
                <a:solidFill>
                  <a:srgbClr val="00FF5B"/>
                </a:solidFill>
                <a:latin typeface="IBM Plex Mono Light" panose="020B0409050203000203" pitchFamily="49" charset="0"/>
              </a:rPr>
              <a:t>But that doesn’t mean that transaction shouldn’t occur.</a:t>
            </a:r>
          </a:p>
          <a:p>
            <a:pPr marL="0" indent="0" algn="ctr">
              <a:lnSpc>
                <a:spcPct val="150000"/>
              </a:lnSpc>
              <a:buNone/>
            </a:pPr>
            <a:endParaRPr lang="en-US" sz="2000" dirty="0">
              <a:solidFill>
                <a:srgbClr val="00FF5B"/>
              </a:solidFill>
              <a:latin typeface="IBM Plex Mono Light" panose="020B0409050203000203" pitchFamily="49" charset="0"/>
            </a:endParaRPr>
          </a:p>
          <a:p>
            <a:pPr marL="0" indent="0" algn="ctr">
              <a:lnSpc>
                <a:spcPct val="150000"/>
              </a:lnSpc>
              <a:buNone/>
            </a:pPr>
            <a:endParaRPr lang="en-US" sz="1600" dirty="0">
              <a:solidFill>
                <a:srgbClr val="00FF5B"/>
              </a:solidFill>
              <a:latin typeface="IBM Plex Mono Light" panose="020B0409050203000203" pitchFamily="49" charset="0"/>
            </a:endParaRPr>
          </a:p>
        </p:txBody>
      </p:sp>
      <p:grpSp>
        <p:nvGrpSpPr>
          <p:cNvPr id="20" name="Group 19">
            <a:extLst>
              <a:ext uri="{FF2B5EF4-FFF2-40B4-BE49-F238E27FC236}">
                <a16:creationId xmlns:a16="http://schemas.microsoft.com/office/drawing/2014/main" id="{2A48C16B-083B-4BFF-BC43-0930BEA642EC}"/>
              </a:ext>
            </a:extLst>
          </p:cNvPr>
          <p:cNvGrpSpPr/>
          <p:nvPr/>
        </p:nvGrpSpPr>
        <p:grpSpPr>
          <a:xfrm>
            <a:off x="5190724" y="4541101"/>
            <a:ext cx="1810550" cy="444348"/>
            <a:chOff x="4951971" y="4216314"/>
            <a:chExt cx="1810550" cy="444348"/>
          </a:xfrm>
        </p:grpSpPr>
        <p:pic>
          <p:nvPicPr>
            <p:cNvPr id="12" name="Graphic 11">
              <a:extLst>
                <a:ext uri="{FF2B5EF4-FFF2-40B4-BE49-F238E27FC236}">
                  <a16:creationId xmlns:a16="http://schemas.microsoft.com/office/drawing/2014/main" id="{FA825F0E-B785-4B5C-8746-3B9C70D764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07372" y="4216314"/>
              <a:ext cx="444348" cy="444348"/>
            </a:xfrm>
            <a:prstGeom prst="rect">
              <a:avLst/>
            </a:prstGeom>
          </p:spPr>
        </p:pic>
        <p:pic>
          <p:nvPicPr>
            <p:cNvPr id="14" name="Graphic 13">
              <a:extLst>
                <a:ext uri="{FF2B5EF4-FFF2-40B4-BE49-F238E27FC236}">
                  <a16:creationId xmlns:a16="http://schemas.microsoft.com/office/drawing/2014/main" id="{1FEE21E5-23C9-42AE-BF71-3EA8B324BA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62773" y="4216314"/>
              <a:ext cx="444348" cy="444348"/>
            </a:xfrm>
            <a:prstGeom prst="rect">
              <a:avLst/>
            </a:prstGeom>
          </p:spPr>
        </p:pic>
        <p:pic>
          <p:nvPicPr>
            <p:cNvPr id="16" name="Graphic 15">
              <a:extLst>
                <a:ext uri="{FF2B5EF4-FFF2-40B4-BE49-F238E27FC236}">
                  <a16:creationId xmlns:a16="http://schemas.microsoft.com/office/drawing/2014/main" id="{B81A69BA-B517-4DAF-BF1F-E16C19BECD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18173" y="4216314"/>
              <a:ext cx="444348" cy="444348"/>
            </a:xfrm>
            <a:prstGeom prst="rect">
              <a:avLst/>
            </a:prstGeom>
          </p:spPr>
        </p:pic>
        <p:pic>
          <p:nvPicPr>
            <p:cNvPr id="19" name="Graphic 18">
              <a:extLst>
                <a:ext uri="{FF2B5EF4-FFF2-40B4-BE49-F238E27FC236}">
                  <a16:creationId xmlns:a16="http://schemas.microsoft.com/office/drawing/2014/main" id="{6EB95A9A-0418-46E7-B151-30B6C19B0F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51971" y="4216314"/>
              <a:ext cx="444348" cy="444348"/>
            </a:xfrm>
            <a:prstGeom prst="rect">
              <a:avLst/>
            </a:prstGeom>
          </p:spPr>
        </p:pic>
      </p:grpSp>
      <p:pic>
        <p:nvPicPr>
          <p:cNvPr id="22" name="Graphic 21">
            <a:extLst>
              <a:ext uri="{FF2B5EF4-FFF2-40B4-BE49-F238E27FC236}">
                <a16:creationId xmlns:a16="http://schemas.microsoft.com/office/drawing/2014/main" id="{A016959A-2E46-4558-B179-D85B83C610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26920" y="1052444"/>
            <a:ext cx="2221560" cy="2221560"/>
          </a:xfrm>
          <a:prstGeom prst="rect">
            <a:avLst/>
          </a:prstGeom>
        </p:spPr>
      </p:pic>
    </p:spTree>
    <p:extLst>
      <p:ext uri="{BB962C8B-B14F-4D97-AF65-F5344CB8AC3E}">
        <p14:creationId xmlns:p14="http://schemas.microsoft.com/office/powerpoint/2010/main" val="408262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lide Number Placeholder 3">
            <a:extLst>
              <a:ext uri="{FF2B5EF4-FFF2-40B4-BE49-F238E27FC236}">
                <a16:creationId xmlns:a16="http://schemas.microsoft.com/office/drawing/2014/main" id="{658A4200-F060-42AF-B55B-7379C40551E4}"/>
              </a:ext>
            </a:extLst>
          </p:cNvPr>
          <p:cNvSpPr>
            <a:spLocks noGrp="1"/>
          </p:cNvSpPr>
          <p:nvPr>
            <p:ph type="sldNum" sz="quarter" idx="12"/>
          </p:nvPr>
        </p:nvSpPr>
        <p:spPr/>
        <p:txBody>
          <a:bodyPr/>
          <a:lstStyle/>
          <a:p>
            <a:r>
              <a:rPr lang="fr-FR" dirty="0"/>
              <a:t>1</a:t>
            </a:r>
          </a:p>
        </p:txBody>
      </p:sp>
      <p:sp>
        <p:nvSpPr>
          <p:cNvPr id="40" name="Text Placeholder 39">
            <a:extLst>
              <a:ext uri="{FF2B5EF4-FFF2-40B4-BE49-F238E27FC236}">
                <a16:creationId xmlns:a16="http://schemas.microsoft.com/office/drawing/2014/main" id="{69916390-B94C-48E2-9AA5-15DEDE064EB8}"/>
              </a:ext>
            </a:extLst>
          </p:cNvPr>
          <p:cNvSpPr>
            <a:spLocks noGrp="1"/>
          </p:cNvSpPr>
          <p:nvPr>
            <p:ph type="body" idx="13"/>
          </p:nvPr>
        </p:nvSpPr>
        <p:spPr/>
        <p:txBody>
          <a:bodyPr/>
          <a:lstStyle/>
          <a:p>
            <a:r>
              <a:rPr lang="en-US" b="1" dirty="0"/>
              <a:t>&gt;</a:t>
            </a:r>
            <a:r>
              <a:rPr lang="en-US" dirty="0"/>
              <a:t>purpose</a:t>
            </a:r>
            <a:endParaRPr lang="en-US" b="1" dirty="0"/>
          </a:p>
        </p:txBody>
      </p:sp>
      <p:grpSp>
        <p:nvGrpSpPr>
          <p:cNvPr id="83" name="Group 82">
            <a:extLst>
              <a:ext uri="{FF2B5EF4-FFF2-40B4-BE49-F238E27FC236}">
                <a16:creationId xmlns:a16="http://schemas.microsoft.com/office/drawing/2014/main" id="{0BA7F6A9-303E-459E-8E03-9B014DAE7012}"/>
              </a:ext>
            </a:extLst>
          </p:cNvPr>
          <p:cNvGrpSpPr/>
          <p:nvPr/>
        </p:nvGrpSpPr>
        <p:grpSpPr>
          <a:xfrm>
            <a:off x="5173818" y="721586"/>
            <a:ext cx="6316034" cy="6930429"/>
            <a:chOff x="5739675" y="651079"/>
            <a:chExt cx="5741849" cy="6300390"/>
          </a:xfrm>
        </p:grpSpPr>
        <p:sp>
          <p:nvSpPr>
            <p:cNvPr id="32" name="Hexagon 31">
              <a:extLst>
                <a:ext uri="{FF2B5EF4-FFF2-40B4-BE49-F238E27FC236}">
                  <a16:creationId xmlns:a16="http://schemas.microsoft.com/office/drawing/2014/main" id="{67CB87EE-9577-4FC0-93D8-19B465EC0703}"/>
                </a:ext>
              </a:extLst>
            </p:cNvPr>
            <p:cNvSpPr/>
            <p:nvPr/>
          </p:nvSpPr>
          <p:spPr>
            <a:xfrm>
              <a:off x="5739675" y="1211612"/>
              <a:ext cx="5741849" cy="5739857"/>
            </a:xfrm>
            <a:prstGeom prst="hexagon">
              <a:avLst/>
            </a:prstGeom>
            <a:solidFill>
              <a:srgbClr val="FF9900"/>
            </a:solidFill>
            <a:ln>
              <a:solidFill>
                <a:schemeClr val="tx1"/>
              </a:solidFill>
            </a:ln>
            <a:scene3d>
              <a:camera prst="isometricOffAxis1Top">
                <a:rot lat="18250381" lon="18844637" rev="3078070"/>
              </a:camera>
              <a:lightRig rig="threePt" dir="t"/>
            </a:scene3d>
            <a:sp3d>
              <a:bevelT w="0"/>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r>
                <a:rPr lang="de-DE" sz="4000" b="1" dirty="0">
                  <a:solidFill>
                    <a:srgbClr val="262626"/>
                  </a:solidFill>
                  <a:latin typeface="IBM Plex Mono Medium" panose="020B0609050203000203" pitchFamily="49" charset="0"/>
                </a:rPr>
                <a:t>Bitcoin </a:t>
              </a:r>
              <a:br>
                <a:rPr lang="de-DE" sz="4000" b="1" dirty="0">
                  <a:solidFill>
                    <a:srgbClr val="262626"/>
                  </a:solidFill>
                  <a:latin typeface="IBM Plex Mono Medium" panose="020B0609050203000203" pitchFamily="49" charset="0"/>
                </a:rPr>
              </a:br>
              <a:r>
                <a:rPr lang="de-DE" sz="4000" b="1" dirty="0">
                  <a:solidFill>
                    <a:srgbClr val="262626"/>
                  </a:solidFill>
                  <a:latin typeface="IBM Plex Mono Medium" panose="020B0609050203000203" pitchFamily="49" charset="0"/>
                </a:rPr>
                <a:t>PoW</a:t>
              </a:r>
              <a:endParaRPr lang="de-DE" sz="1100" b="1" dirty="0">
                <a:solidFill>
                  <a:srgbClr val="262626"/>
                </a:solidFill>
                <a:latin typeface="IBM Plex Mono Medium" panose="020B0609050203000203" pitchFamily="49" charset="0"/>
              </a:endParaRPr>
            </a:p>
          </p:txBody>
        </p:sp>
        <p:sp>
          <p:nvSpPr>
            <p:cNvPr id="38" name="Hexagon 37">
              <a:extLst>
                <a:ext uri="{FF2B5EF4-FFF2-40B4-BE49-F238E27FC236}">
                  <a16:creationId xmlns:a16="http://schemas.microsoft.com/office/drawing/2014/main" id="{80DE20C4-9109-412C-8B2B-28D76AE0999F}"/>
                </a:ext>
              </a:extLst>
            </p:cNvPr>
            <p:cNvSpPr/>
            <p:nvPr/>
          </p:nvSpPr>
          <p:spPr>
            <a:xfrm>
              <a:off x="6121046" y="651079"/>
              <a:ext cx="5016186" cy="4558587"/>
            </a:xfrm>
            <a:prstGeom prst="hexagon">
              <a:avLst/>
            </a:prstGeom>
            <a:solidFill>
              <a:srgbClr val="00FF5B"/>
            </a:solidFill>
            <a:ln>
              <a:solidFill>
                <a:srgbClr val="262626"/>
              </a:solidFill>
            </a:ln>
            <a:scene3d>
              <a:camera prst="isometricOffAxis1Top">
                <a:rot lat="18250381" lon="18844637" rev="3078070"/>
              </a:camera>
              <a:lightRig rig="threePt" dir="t"/>
            </a:scene3d>
            <a:sp3d>
              <a:bevelT w="0"/>
            </a:sp3d>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b"/>
            <a:lstStyle/>
            <a:p>
              <a:pPr algn="ctr"/>
              <a:r>
                <a:rPr lang="de-DE" sz="2800" b="1" dirty="0">
                  <a:solidFill>
                    <a:srgbClr val="262626"/>
                  </a:solidFill>
                  <a:latin typeface="IBM Plex Mono Medium" panose="020B0609050203000203" pitchFamily="49" charset="0"/>
                </a:rPr>
                <a:t>Zenon NoM</a:t>
              </a:r>
            </a:p>
            <a:p>
              <a:pPr algn="ctr"/>
              <a:r>
                <a:rPr lang="de-DE" sz="2800" b="1" dirty="0">
                  <a:solidFill>
                    <a:srgbClr val="262626"/>
                  </a:solidFill>
                  <a:latin typeface="IBM Plex Mono Medium" panose="020B0609050203000203" pitchFamily="49" charset="0"/>
                </a:rPr>
                <a:t>PoW/PoS</a:t>
              </a:r>
            </a:p>
          </p:txBody>
        </p:sp>
        <p:sp>
          <p:nvSpPr>
            <p:cNvPr id="44" name="Hexagon 43">
              <a:extLst>
                <a:ext uri="{FF2B5EF4-FFF2-40B4-BE49-F238E27FC236}">
                  <a16:creationId xmlns:a16="http://schemas.microsoft.com/office/drawing/2014/main" id="{13B1D7BF-762D-41FD-8A57-8C9E2AA2BFC5}"/>
                </a:ext>
              </a:extLst>
            </p:cNvPr>
            <p:cNvSpPr/>
            <p:nvPr/>
          </p:nvSpPr>
          <p:spPr>
            <a:xfrm>
              <a:off x="7875222" y="1211612"/>
              <a:ext cx="1541698" cy="1541698"/>
            </a:xfrm>
            <a:prstGeom prst="hexagon">
              <a:avLst/>
            </a:prstGeom>
            <a:solidFill>
              <a:srgbClr val="262626"/>
            </a:solidFill>
            <a:ln>
              <a:solidFill>
                <a:srgbClr val="F908B6"/>
              </a:solidFill>
            </a:ln>
            <a:scene3d>
              <a:camera prst="isometricOffAxis1Top">
                <a:rot lat="18250381" lon="18844637" rev="3078070"/>
              </a:camera>
              <a:lightRig rig="threePt" dir="t"/>
            </a:scene3d>
            <a:sp3d>
              <a:bevelT w="0"/>
            </a:sp3d>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1400" b="1" dirty="0">
                <a:solidFill>
                  <a:srgbClr val="00FF5B"/>
                </a:solidFill>
                <a:latin typeface="IBM Plex Mono Medium" panose="020B0609050203000203" pitchFamily="49" charset="0"/>
              </a:endParaRPr>
            </a:p>
          </p:txBody>
        </p:sp>
        <p:grpSp>
          <p:nvGrpSpPr>
            <p:cNvPr id="82" name="Group 81">
              <a:extLst>
                <a:ext uri="{FF2B5EF4-FFF2-40B4-BE49-F238E27FC236}">
                  <a16:creationId xmlns:a16="http://schemas.microsoft.com/office/drawing/2014/main" id="{4DE38759-7AD0-434B-A6B5-DA893C7ED5D8}"/>
                </a:ext>
              </a:extLst>
            </p:cNvPr>
            <p:cNvGrpSpPr/>
            <p:nvPr/>
          </p:nvGrpSpPr>
          <p:grpSpPr>
            <a:xfrm>
              <a:off x="7197427" y="1836561"/>
              <a:ext cx="1401544" cy="1401544"/>
              <a:chOff x="7116415" y="1857475"/>
              <a:chExt cx="1401544" cy="1401544"/>
            </a:xfrm>
          </p:grpSpPr>
          <p:sp>
            <p:nvSpPr>
              <p:cNvPr id="43" name="Hexagon 42">
                <a:extLst>
                  <a:ext uri="{FF2B5EF4-FFF2-40B4-BE49-F238E27FC236}">
                    <a16:creationId xmlns:a16="http://schemas.microsoft.com/office/drawing/2014/main" id="{DCFC0842-1E63-4C73-8DE5-9021BFE464CA}"/>
                  </a:ext>
                </a:extLst>
              </p:cNvPr>
              <p:cNvSpPr/>
              <p:nvPr/>
            </p:nvSpPr>
            <p:spPr>
              <a:xfrm>
                <a:off x="7116415" y="1857475"/>
                <a:ext cx="1401544" cy="1401544"/>
              </a:xfrm>
              <a:prstGeom prst="hexagon">
                <a:avLst/>
              </a:prstGeom>
              <a:solidFill>
                <a:srgbClr val="262626"/>
              </a:solidFill>
              <a:ln>
                <a:solidFill>
                  <a:srgbClr val="F908B6"/>
                </a:solidFill>
              </a:ln>
              <a:scene3d>
                <a:camera prst="isometricOffAxis1Top">
                  <a:rot lat="18250381" lon="18844637" rev="3078070"/>
                </a:camera>
                <a:lightRig rig="threePt" dir="t"/>
              </a:scene3d>
              <a:sp3d>
                <a:bevelT w="0"/>
              </a:sp3d>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1400" b="1" dirty="0">
                  <a:solidFill>
                    <a:srgbClr val="00FF5B"/>
                  </a:solidFill>
                  <a:latin typeface="IBM Plex Mono Medium" panose="020B0609050203000203" pitchFamily="49" charset="0"/>
                </a:endParaRPr>
              </a:p>
            </p:txBody>
          </p:sp>
          <p:sp>
            <p:nvSpPr>
              <p:cNvPr id="46" name="TextBox 45">
                <a:extLst>
                  <a:ext uri="{FF2B5EF4-FFF2-40B4-BE49-F238E27FC236}">
                    <a16:creationId xmlns:a16="http://schemas.microsoft.com/office/drawing/2014/main" id="{8FD81BC6-9739-48DF-AC71-8ACAFC956DAA}"/>
                  </a:ext>
                </a:extLst>
              </p:cNvPr>
              <p:cNvSpPr txBox="1"/>
              <p:nvPr/>
            </p:nvSpPr>
            <p:spPr>
              <a:xfrm>
                <a:off x="7214156" y="2378084"/>
                <a:ext cx="1206062" cy="335756"/>
              </a:xfrm>
              <a:prstGeom prst="rect">
                <a:avLst/>
              </a:prstGeom>
              <a:noFill/>
              <a:effectLst/>
              <a:scene3d>
                <a:camera prst="isometricOffAxis1Right"/>
                <a:lightRig rig="threePt" dir="t"/>
              </a:scene3d>
            </p:spPr>
            <p:txBody>
              <a:bodyPr wrap="square">
                <a:spAutoFit/>
              </a:bodyPr>
              <a:lstStyle>
                <a:defPPr>
                  <a:defRPr lang="fr-FR"/>
                </a:defPPr>
                <a:lvl1pPr algn="ctr">
                  <a:defRPr sz="1100">
                    <a:solidFill>
                      <a:srgbClr val="00FF5B"/>
                    </a:solidFill>
                    <a:effectLst>
                      <a:outerShdw dist="203200" dir="8220000" sy="30000" kx="1300200" algn="ctr" rotWithShape="0">
                        <a:prstClr val="black">
                          <a:alpha val="14000"/>
                        </a:prstClr>
                      </a:outerShdw>
                    </a:effectLst>
                    <a:latin typeface="IBM Plex Mono Medium" panose="020B0609050203000203" pitchFamily="49" charset="0"/>
                  </a:defRPr>
                </a:lvl1pPr>
              </a:lstStyle>
              <a:p>
                <a:r>
                  <a:rPr lang="en-US" sz="1800" b="1" dirty="0">
                    <a:effectLst/>
                    <a:latin typeface="IBM Plex Mono" panose="020B0509050203000203" pitchFamily="49" charset="0"/>
                  </a:rPr>
                  <a:t>DeFi</a:t>
                </a:r>
              </a:p>
            </p:txBody>
          </p:sp>
        </p:grpSp>
        <p:sp>
          <p:nvSpPr>
            <p:cNvPr id="51" name="TextBox 50">
              <a:extLst>
                <a:ext uri="{FF2B5EF4-FFF2-40B4-BE49-F238E27FC236}">
                  <a16:creationId xmlns:a16="http://schemas.microsoft.com/office/drawing/2014/main" id="{18B13513-04D4-49F3-860C-D1A212CD0F1E}"/>
                </a:ext>
              </a:extLst>
            </p:cNvPr>
            <p:cNvSpPr txBox="1"/>
            <p:nvPr/>
          </p:nvSpPr>
          <p:spPr>
            <a:xfrm>
              <a:off x="7915174" y="1744633"/>
              <a:ext cx="1436592" cy="475655"/>
            </a:xfrm>
            <a:prstGeom prst="rect">
              <a:avLst/>
            </a:prstGeom>
            <a:noFill/>
            <a:effectLst>
              <a:outerShdw blurRad="76200" dir="13500000" sy="23000" kx="1200000" algn="br" rotWithShape="0">
                <a:prstClr val="black">
                  <a:alpha val="20000"/>
                </a:prstClr>
              </a:outerShdw>
            </a:effectLst>
            <a:scene3d>
              <a:camera prst="isometricOffAxis1Right"/>
              <a:lightRig rig="threePt" dir="t"/>
            </a:scene3d>
          </p:spPr>
          <p:txBody>
            <a:bodyPr wrap="square">
              <a:spAutoFit/>
            </a:bodyPr>
            <a:lstStyle/>
            <a:p>
              <a:pPr algn="ctr"/>
              <a:r>
                <a:rPr lang="en-US" sz="1400" b="1" dirty="0">
                  <a:solidFill>
                    <a:srgbClr val="00FF5B"/>
                  </a:solidFill>
                  <a:latin typeface="IBM Plex Mono" panose="020B0509050203000203" pitchFamily="49" charset="0"/>
                </a:rPr>
                <a:t>Network </a:t>
              </a:r>
            </a:p>
            <a:p>
              <a:pPr algn="ctr"/>
              <a:r>
                <a:rPr lang="en-US" sz="1400" b="1" dirty="0">
                  <a:solidFill>
                    <a:srgbClr val="00FF5B"/>
                  </a:solidFill>
                  <a:latin typeface="IBM Plex Mono" panose="020B0509050203000203" pitchFamily="49" charset="0"/>
                </a:rPr>
                <a:t>States</a:t>
              </a:r>
            </a:p>
          </p:txBody>
        </p:sp>
        <p:grpSp>
          <p:nvGrpSpPr>
            <p:cNvPr id="81" name="Group 80">
              <a:extLst>
                <a:ext uri="{FF2B5EF4-FFF2-40B4-BE49-F238E27FC236}">
                  <a16:creationId xmlns:a16="http://schemas.microsoft.com/office/drawing/2014/main" id="{CC8F4A29-EEB5-4278-84D3-8A59FF4108AC}"/>
                </a:ext>
              </a:extLst>
            </p:cNvPr>
            <p:cNvGrpSpPr/>
            <p:nvPr/>
          </p:nvGrpSpPr>
          <p:grpSpPr>
            <a:xfrm>
              <a:off x="8638048" y="1913207"/>
              <a:ext cx="1459335" cy="1401544"/>
              <a:chOff x="8712657" y="1943607"/>
              <a:chExt cx="1459335" cy="1401544"/>
            </a:xfrm>
          </p:grpSpPr>
          <p:sp>
            <p:nvSpPr>
              <p:cNvPr id="45" name="Hexagon 44">
                <a:extLst>
                  <a:ext uri="{FF2B5EF4-FFF2-40B4-BE49-F238E27FC236}">
                    <a16:creationId xmlns:a16="http://schemas.microsoft.com/office/drawing/2014/main" id="{E6DA8D22-9DAF-43D5-BC99-EAF01F85348C}"/>
                  </a:ext>
                </a:extLst>
              </p:cNvPr>
              <p:cNvSpPr/>
              <p:nvPr/>
            </p:nvSpPr>
            <p:spPr>
              <a:xfrm>
                <a:off x="8736031" y="1943607"/>
                <a:ext cx="1401544" cy="1401544"/>
              </a:xfrm>
              <a:prstGeom prst="hexagon">
                <a:avLst/>
              </a:prstGeom>
              <a:solidFill>
                <a:srgbClr val="262626"/>
              </a:solidFill>
              <a:ln>
                <a:solidFill>
                  <a:srgbClr val="F908B6"/>
                </a:solidFill>
              </a:ln>
              <a:scene3d>
                <a:camera prst="isometricOffAxis1Top">
                  <a:rot lat="18250381" lon="18844637" rev="3078070"/>
                </a:camera>
                <a:lightRig rig="threePt" dir="t"/>
              </a:scene3d>
              <a:sp3d>
                <a:bevelT w="0"/>
              </a:sp3d>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1400" b="1" dirty="0">
                  <a:solidFill>
                    <a:srgbClr val="00FF5B"/>
                  </a:solidFill>
                  <a:latin typeface="IBM Plex Mono Medium" panose="020B0609050203000203" pitchFamily="49" charset="0"/>
                </a:endParaRPr>
              </a:p>
            </p:txBody>
          </p:sp>
          <p:sp>
            <p:nvSpPr>
              <p:cNvPr id="52" name="TextBox 51">
                <a:extLst>
                  <a:ext uri="{FF2B5EF4-FFF2-40B4-BE49-F238E27FC236}">
                    <a16:creationId xmlns:a16="http://schemas.microsoft.com/office/drawing/2014/main" id="{26D7BCFF-13E4-4963-B499-89F412E92E02}"/>
                  </a:ext>
                </a:extLst>
              </p:cNvPr>
              <p:cNvSpPr txBox="1"/>
              <p:nvPr/>
            </p:nvSpPr>
            <p:spPr>
              <a:xfrm>
                <a:off x="8712657" y="2491790"/>
                <a:ext cx="1459335" cy="251817"/>
              </a:xfrm>
              <a:prstGeom prst="rect">
                <a:avLst/>
              </a:prstGeom>
              <a:noFill/>
              <a:effectLst/>
              <a:scene3d>
                <a:camera prst="isometricOffAxis1Right"/>
                <a:lightRig rig="threePt" dir="t"/>
              </a:scene3d>
            </p:spPr>
            <p:txBody>
              <a:bodyPr wrap="square">
                <a:spAutoFit/>
              </a:bodyPr>
              <a:lstStyle/>
              <a:p>
                <a:pPr algn="ctr"/>
                <a:r>
                  <a:rPr lang="en-US" sz="1200" b="1" dirty="0">
                    <a:solidFill>
                      <a:srgbClr val="00FF5B"/>
                    </a:solidFill>
                    <a:latin typeface="IBM Plex Mono" panose="020B0509050203000203" pitchFamily="49" charset="0"/>
                  </a:rPr>
                  <a:t>...</a:t>
                </a:r>
              </a:p>
            </p:txBody>
          </p:sp>
        </p:grpSp>
        <p:grpSp>
          <p:nvGrpSpPr>
            <p:cNvPr id="18" name="Group 17">
              <a:extLst>
                <a:ext uri="{FF2B5EF4-FFF2-40B4-BE49-F238E27FC236}">
                  <a16:creationId xmlns:a16="http://schemas.microsoft.com/office/drawing/2014/main" id="{B8C576A6-D29E-4664-B0B5-7D7179AB3A2B}"/>
                </a:ext>
              </a:extLst>
            </p:cNvPr>
            <p:cNvGrpSpPr/>
            <p:nvPr/>
          </p:nvGrpSpPr>
          <p:grpSpPr>
            <a:xfrm>
              <a:off x="7226390" y="657960"/>
              <a:ext cx="1401544" cy="1401544"/>
              <a:chOff x="7157518" y="628607"/>
              <a:chExt cx="1401544" cy="1401544"/>
            </a:xfrm>
          </p:grpSpPr>
          <p:sp>
            <p:nvSpPr>
              <p:cNvPr id="58" name="Hexagon 57">
                <a:extLst>
                  <a:ext uri="{FF2B5EF4-FFF2-40B4-BE49-F238E27FC236}">
                    <a16:creationId xmlns:a16="http://schemas.microsoft.com/office/drawing/2014/main" id="{C7BFB5F7-C0C4-4E1C-A38C-69F51A27B500}"/>
                  </a:ext>
                </a:extLst>
              </p:cNvPr>
              <p:cNvSpPr/>
              <p:nvPr/>
            </p:nvSpPr>
            <p:spPr>
              <a:xfrm>
                <a:off x="7157518" y="628607"/>
                <a:ext cx="1401544" cy="1401544"/>
              </a:xfrm>
              <a:prstGeom prst="hexagon">
                <a:avLst/>
              </a:prstGeom>
              <a:solidFill>
                <a:srgbClr val="262626"/>
              </a:solidFill>
              <a:ln>
                <a:solidFill>
                  <a:srgbClr val="F908B6"/>
                </a:solidFill>
              </a:ln>
              <a:scene3d>
                <a:camera prst="isometricOffAxis1Top">
                  <a:rot lat="18250381" lon="18844637" rev="3078070"/>
                </a:camera>
                <a:lightRig rig="threePt" dir="t"/>
              </a:scene3d>
              <a:sp3d>
                <a:bevelT w="0"/>
              </a:sp3d>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1400" b="1" dirty="0">
                  <a:solidFill>
                    <a:srgbClr val="00FF5B"/>
                  </a:solidFill>
                  <a:latin typeface="IBM Plex Mono Medium" panose="020B0609050203000203" pitchFamily="49" charset="0"/>
                </a:endParaRPr>
              </a:p>
            </p:txBody>
          </p:sp>
          <p:sp>
            <p:nvSpPr>
              <p:cNvPr id="59" name="TextBox 58">
                <a:extLst>
                  <a:ext uri="{FF2B5EF4-FFF2-40B4-BE49-F238E27FC236}">
                    <a16:creationId xmlns:a16="http://schemas.microsoft.com/office/drawing/2014/main" id="{9E1ECE54-A5C2-4004-8957-99289D99BBC9}"/>
                  </a:ext>
                </a:extLst>
              </p:cNvPr>
              <p:cNvSpPr txBox="1"/>
              <p:nvPr/>
            </p:nvSpPr>
            <p:spPr>
              <a:xfrm>
                <a:off x="7172900" y="1161951"/>
                <a:ext cx="1326668" cy="391716"/>
              </a:xfrm>
              <a:prstGeom prst="rect">
                <a:avLst/>
              </a:prstGeom>
              <a:noFill/>
              <a:effectLst/>
              <a:scene3d>
                <a:camera prst="isometricOffAxis1Right"/>
                <a:lightRig rig="threePt" dir="t"/>
              </a:scene3d>
            </p:spPr>
            <p:txBody>
              <a:bodyPr wrap="square">
                <a:spAutoFit/>
              </a:bodyPr>
              <a:lstStyle/>
              <a:p>
                <a:pPr algn="ctr"/>
                <a:r>
                  <a:rPr lang="en-US" sz="1050" b="1" dirty="0">
                    <a:solidFill>
                      <a:srgbClr val="00FF5B"/>
                    </a:solidFill>
                    <a:latin typeface="IBM Plex Mono" panose="020B0509050203000203" pitchFamily="49" charset="0"/>
                  </a:rPr>
                  <a:t>Decentralized Computing</a:t>
                </a:r>
                <a:endParaRPr lang="en-US" sz="800" b="1" dirty="0">
                  <a:solidFill>
                    <a:srgbClr val="00FF5B"/>
                  </a:solidFill>
                  <a:latin typeface="IBM Plex Mono" panose="020B0509050203000203" pitchFamily="49" charset="0"/>
                </a:endParaRPr>
              </a:p>
            </p:txBody>
          </p:sp>
        </p:grpSp>
        <p:grpSp>
          <p:nvGrpSpPr>
            <p:cNvPr id="80" name="Group 79">
              <a:extLst>
                <a:ext uri="{FF2B5EF4-FFF2-40B4-BE49-F238E27FC236}">
                  <a16:creationId xmlns:a16="http://schemas.microsoft.com/office/drawing/2014/main" id="{69A1FFA1-D177-4C25-90E1-FAB2BCC97887}"/>
                </a:ext>
              </a:extLst>
            </p:cNvPr>
            <p:cNvGrpSpPr/>
            <p:nvPr/>
          </p:nvGrpSpPr>
          <p:grpSpPr>
            <a:xfrm>
              <a:off x="9330815" y="1288655"/>
              <a:ext cx="1541698" cy="1541698"/>
              <a:chOff x="9421680" y="1298329"/>
              <a:chExt cx="1541698" cy="1541698"/>
            </a:xfrm>
          </p:grpSpPr>
          <p:sp>
            <p:nvSpPr>
              <p:cNvPr id="62" name="Hexagon 61">
                <a:extLst>
                  <a:ext uri="{FF2B5EF4-FFF2-40B4-BE49-F238E27FC236}">
                    <a16:creationId xmlns:a16="http://schemas.microsoft.com/office/drawing/2014/main" id="{75BF4611-4FC9-41EF-81BE-0AD274269BBC}"/>
                  </a:ext>
                </a:extLst>
              </p:cNvPr>
              <p:cNvSpPr/>
              <p:nvPr/>
            </p:nvSpPr>
            <p:spPr>
              <a:xfrm>
                <a:off x="9421680" y="1298329"/>
                <a:ext cx="1541698" cy="1541698"/>
              </a:xfrm>
              <a:prstGeom prst="hexagon">
                <a:avLst/>
              </a:prstGeom>
              <a:solidFill>
                <a:srgbClr val="262626"/>
              </a:solidFill>
              <a:ln>
                <a:solidFill>
                  <a:srgbClr val="F908B6"/>
                </a:solidFill>
              </a:ln>
              <a:scene3d>
                <a:camera prst="isometricOffAxis1Top">
                  <a:rot lat="18250381" lon="18844637" rev="3078070"/>
                </a:camera>
                <a:lightRig rig="threePt" dir="t"/>
              </a:scene3d>
              <a:sp3d>
                <a:bevelT w="0"/>
              </a:sp3d>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1400" b="1" dirty="0">
                  <a:solidFill>
                    <a:srgbClr val="00FF5B"/>
                  </a:solidFill>
                  <a:latin typeface="IBM Plex Mono Medium" panose="020B0609050203000203" pitchFamily="49" charset="0"/>
                </a:endParaRPr>
              </a:p>
            </p:txBody>
          </p:sp>
          <p:sp>
            <p:nvSpPr>
              <p:cNvPr id="63" name="TextBox 62">
                <a:extLst>
                  <a:ext uri="{FF2B5EF4-FFF2-40B4-BE49-F238E27FC236}">
                    <a16:creationId xmlns:a16="http://schemas.microsoft.com/office/drawing/2014/main" id="{3ACE507D-C1CC-4E43-947C-9ADDA509A961}"/>
                  </a:ext>
                </a:extLst>
              </p:cNvPr>
              <p:cNvSpPr txBox="1"/>
              <p:nvPr/>
            </p:nvSpPr>
            <p:spPr>
              <a:xfrm>
                <a:off x="9529194" y="1886824"/>
                <a:ext cx="1326668" cy="335756"/>
              </a:xfrm>
              <a:prstGeom prst="rect">
                <a:avLst/>
              </a:prstGeom>
              <a:noFill/>
              <a:effectLst/>
              <a:scene3d>
                <a:camera prst="isometricOffAxis1Right"/>
                <a:lightRig rig="threePt" dir="t"/>
              </a:scene3d>
            </p:spPr>
            <p:txBody>
              <a:bodyPr wrap="square">
                <a:spAutoFit/>
              </a:bodyPr>
              <a:lstStyle>
                <a:defPPr>
                  <a:defRPr lang="fr-FR"/>
                </a:defPPr>
                <a:lvl1pPr algn="ctr">
                  <a:defRPr sz="1100">
                    <a:solidFill>
                      <a:srgbClr val="00FF5B"/>
                    </a:solidFill>
                    <a:effectLst>
                      <a:outerShdw dist="203200" dir="8220000" sy="30000" kx="1300200" algn="ctr" rotWithShape="0">
                        <a:prstClr val="black">
                          <a:alpha val="14000"/>
                        </a:prstClr>
                      </a:outerShdw>
                    </a:effectLst>
                    <a:latin typeface="IBM Plex Mono Medium" panose="020B0609050203000203" pitchFamily="49" charset="0"/>
                  </a:defRPr>
                </a:lvl1pPr>
              </a:lstStyle>
              <a:p>
                <a:pPr algn="ctr"/>
                <a:r>
                  <a:rPr lang="de-DE" sz="1800" b="1" dirty="0">
                    <a:effectLst/>
                    <a:latin typeface="IBM Plex Mono" panose="020B0509050203000203" pitchFamily="49" charset="0"/>
                  </a:rPr>
                  <a:t>z</a:t>
                </a:r>
                <a:r>
                  <a:rPr lang="de-DE" sz="1800" b="1" dirty="0">
                    <a:solidFill>
                      <a:srgbClr val="FF9900"/>
                    </a:solidFill>
                    <a:effectLst/>
                    <a:latin typeface="IBM Plex Mono" panose="020B0509050203000203" pitchFamily="49" charset="0"/>
                  </a:rPr>
                  <a:t>BTC</a:t>
                </a:r>
                <a:endParaRPr lang="en-US" sz="1800" b="1" dirty="0">
                  <a:solidFill>
                    <a:srgbClr val="FF9900"/>
                  </a:solidFill>
                  <a:effectLst/>
                  <a:latin typeface="IBM Plex Mono" panose="020B0509050203000203" pitchFamily="49" charset="0"/>
                </a:endParaRPr>
              </a:p>
            </p:txBody>
          </p:sp>
        </p:grpSp>
        <p:grpSp>
          <p:nvGrpSpPr>
            <p:cNvPr id="17" name="Group 16">
              <a:extLst>
                <a:ext uri="{FF2B5EF4-FFF2-40B4-BE49-F238E27FC236}">
                  <a16:creationId xmlns:a16="http://schemas.microsoft.com/office/drawing/2014/main" id="{861F1CEE-3E3E-462C-BC95-DBA04F782E94}"/>
                </a:ext>
              </a:extLst>
            </p:cNvPr>
            <p:cNvGrpSpPr/>
            <p:nvPr/>
          </p:nvGrpSpPr>
          <p:grpSpPr>
            <a:xfrm>
              <a:off x="6552494" y="1197398"/>
              <a:ext cx="1401544" cy="1401544"/>
              <a:chOff x="6360714" y="1197398"/>
              <a:chExt cx="1401544" cy="1401544"/>
            </a:xfrm>
          </p:grpSpPr>
          <p:sp>
            <p:nvSpPr>
              <p:cNvPr id="65" name="Hexagon 64">
                <a:extLst>
                  <a:ext uri="{FF2B5EF4-FFF2-40B4-BE49-F238E27FC236}">
                    <a16:creationId xmlns:a16="http://schemas.microsoft.com/office/drawing/2014/main" id="{899CC7EC-B49F-4F57-BA1C-D0BDD85415A9}"/>
                  </a:ext>
                </a:extLst>
              </p:cNvPr>
              <p:cNvSpPr/>
              <p:nvPr/>
            </p:nvSpPr>
            <p:spPr>
              <a:xfrm>
                <a:off x="6360714" y="1197398"/>
                <a:ext cx="1401544" cy="1401544"/>
              </a:xfrm>
              <a:prstGeom prst="hexagon">
                <a:avLst/>
              </a:prstGeom>
              <a:solidFill>
                <a:srgbClr val="262626"/>
              </a:solidFill>
              <a:ln>
                <a:solidFill>
                  <a:srgbClr val="F908B6"/>
                </a:solidFill>
              </a:ln>
              <a:scene3d>
                <a:camera prst="isometricOffAxis1Top">
                  <a:rot lat="18250381" lon="18844637" rev="3078070"/>
                </a:camera>
                <a:lightRig rig="threePt" dir="t"/>
              </a:scene3d>
              <a:sp3d>
                <a:bevelT w="0"/>
              </a:sp3d>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1400" b="1" dirty="0">
                  <a:solidFill>
                    <a:srgbClr val="00FF5B"/>
                  </a:solidFill>
                  <a:latin typeface="IBM Plex Mono Medium" panose="020B0609050203000203" pitchFamily="49" charset="0"/>
                </a:endParaRPr>
              </a:p>
            </p:txBody>
          </p:sp>
          <p:sp>
            <p:nvSpPr>
              <p:cNvPr id="66" name="TextBox 65">
                <a:extLst>
                  <a:ext uri="{FF2B5EF4-FFF2-40B4-BE49-F238E27FC236}">
                    <a16:creationId xmlns:a16="http://schemas.microsoft.com/office/drawing/2014/main" id="{55362163-0455-4D4A-9CB7-75D135332A16}"/>
                  </a:ext>
                </a:extLst>
              </p:cNvPr>
              <p:cNvSpPr txBox="1"/>
              <p:nvPr/>
            </p:nvSpPr>
            <p:spPr>
              <a:xfrm>
                <a:off x="6371952" y="1699679"/>
                <a:ext cx="1326668" cy="419696"/>
              </a:xfrm>
              <a:prstGeom prst="rect">
                <a:avLst/>
              </a:prstGeom>
              <a:noFill/>
              <a:effectLst/>
              <a:scene3d>
                <a:camera prst="isometricOffAxis1Right"/>
                <a:lightRig rig="threePt" dir="t"/>
              </a:scene3d>
            </p:spPr>
            <p:txBody>
              <a:bodyPr wrap="square">
                <a:spAutoFit/>
              </a:bodyPr>
              <a:lstStyle/>
              <a:p>
                <a:pPr algn="ctr"/>
                <a:r>
                  <a:rPr lang="de-DE" sz="1200" b="1" dirty="0">
                    <a:solidFill>
                      <a:srgbClr val="00FF5B"/>
                    </a:solidFill>
                    <a:latin typeface="IBM Plex Mono" panose="020B0509050203000203" pitchFamily="49" charset="0"/>
                  </a:rPr>
                  <a:t>Tokenized Assets</a:t>
                </a:r>
                <a:endParaRPr lang="en-US" sz="1200" b="1" dirty="0">
                  <a:solidFill>
                    <a:srgbClr val="00FF5B"/>
                  </a:solidFill>
                  <a:latin typeface="IBM Plex Mono" panose="020B0509050203000203" pitchFamily="49" charset="0"/>
                </a:endParaRPr>
              </a:p>
            </p:txBody>
          </p:sp>
        </p:grpSp>
        <p:grpSp>
          <p:nvGrpSpPr>
            <p:cNvPr id="24" name="Group 23">
              <a:extLst>
                <a:ext uri="{FF2B5EF4-FFF2-40B4-BE49-F238E27FC236}">
                  <a16:creationId xmlns:a16="http://schemas.microsoft.com/office/drawing/2014/main" id="{2060656A-C5F1-4C12-B825-CEDBC539888A}"/>
                </a:ext>
              </a:extLst>
            </p:cNvPr>
            <p:cNvGrpSpPr/>
            <p:nvPr/>
          </p:nvGrpSpPr>
          <p:grpSpPr>
            <a:xfrm>
              <a:off x="8683837" y="727214"/>
              <a:ext cx="1401544" cy="1401544"/>
              <a:chOff x="8741553" y="708399"/>
              <a:chExt cx="1401544" cy="1401544"/>
            </a:xfrm>
          </p:grpSpPr>
          <p:sp>
            <p:nvSpPr>
              <p:cNvPr id="60" name="Hexagon 59">
                <a:extLst>
                  <a:ext uri="{FF2B5EF4-FFF2-40B4-BE49-F238E27FC236}">
                    <a16:creationId xmlns:a16="http://schemas.microsoft.com/office/drawing/2014/main" id="{5A6ACCF0-856E-4ED7-9220-CB5FDD4B2C9D}"/>
                  </a:ext>
                </a:extLst>
              </p:cNvPr>
              <p:cNvSpPr/>
              <p:nvPr/>
            </p:nvSpPr>
            <p:spPr>
              <a:xfrm>
                <a:off x="8741553" y="708399"/>
                <a:ext cx="1401544" cy="1401544"/>
              </a:xfrm>
              <a:prstGeom prst="hexagon">
                <a:avLst/>
              </a:prstGeom>
              <a:solidFill>
                <a:srgbClr val="262626"/>
              </a:solidFill>
              <a:ln>
                <a:solidFill>
                  <a:srgbClr val="F908B6"/>
                </a:solidFill>
              </a:ln>
              <a:scene3d>
                <a:camera prst="isometricOffAxis1Top">
                  <a:rot lat="18250381" lon="18844637" rev="3078070"/>
                </a:camera>
                <a:lightRig rig="threePt" dir="t"/>
              </a:scene3d>
              <a:sp3d>
                <a:bevelT w="0"/>
              </a:sp3d>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1400" b="1" dirty="0">
                  <a:solidFill>
                    <a:srgbClr val="00FF5B"/>
                  </a:solidFill>
                  <a:latin typeface="IBM Plex Mono Medium" panose="020B0609050203000203" pitchFamily="49" charset="0"/>
                </a:endParaRPr>
              </a:p>
            </p:txBody>
          </p:sp>
          <p:sp>
            <p:nvSpPr>
              <p:cNvPr id="67" name="TextBox 66">
                <a:extLst>
                  <a:ext uri="{FF2B5EF4-FFF2-40B4-BE49-F238E27FC236}">
                    <a16:creationId xmlns:a16="http://schemas.microsoft.com/office/drawing/2014/main" id="{843A1163-29EB-4E38-B2EF-6D9AD656D4A5}"/>
                  </a:ext>
                </a:extLst>
              </p:cNvPr>
              <p:cNvSpPr txBox="1"/>
              <p:nvPr/>
            </p:nvSpPr>
            <p:spPr>
              <a:xfrm>
                <a:off x="8892033" y="1157920"/>
                <a:ext cx="1096420" cy="475655"/>
              </a:xfrm>
              <a:prstGeom prst="rect">
                <a:avLst/>
              </a:prstGeom>
              <a:noFill/>
              <a:effectLst/>
              <a:scene3d>
                <a:camera prst="isometricOffAxis1Right"/>
                <a:lightRig rig="threePt" dir="t"/>
              </a:scene3d>
            </p:spPr>
            <p:txBody>
              <a:bodyPr wrap="square">
                <a:spAutoFit/>
              </a:bodyPr>
              <a:lstStyle/>
              <a:p>
                <a:pPr algn="ctr"/>
                <a:r>
                  <a:rPr lang="en-US" sz="1400" b="1" dirty="0">
                    <a:solidFill>
                      <a:srgbClr val="00FF5B"/>
                    </a:solidFill>
                    <a:latin typeface="IBM Plex Mono" panose="020B0509050203000203" pitchFamily="49" charset="0"/>
                  </a:rPr>
                  <a:t>DAOs </a:t>
                </a:r>
                <a:br>
                  <a:rPr lang="en-US" sz="1400" b="1" dirty="0">
                    <a:solidFill>
                      <a:srgbClr val="00FF5B"/>
                    </a:solidFill>
                    <a:latin typeface="IBM Plex Mono" panose="020B0509050203000203" pitchFamily="49" charset="0"/>
                  </a:rPr>
                </a:br>
                <a:r>
                  <a:rPr lang="en-US" sz="1400" b="1" dirty="0">
                    <a:solidFill>
                      <a:srgbClr val="00FF5B"/>
                    </a:solidFill>
                    <a:latin typeface="IBM Plex Mono" panose="020B0509050203000203" pitchFamily="49" charset="0"/>
                  </a:rPr>
                  <a:t>DACs</a:t>
                </a:r>
              </a:p>
            </p:txBody>
          </p:sp>
        </p:grpSp>
      </p:grpSp>
      <p:sp>
        <p:nvSpPr>
          <p:cNvPr id="84" name="Content Placeholder 9">
            <a:extLst>
              <a:ext uri="{FF2B5EF4-FFF2-40B4-BE49-F238E27FC236}">
                <a16:creationId xmlns:a16="http://schemas.microsoft.com/office/drawing/2014/main" id="{8763D2A3-A58B-4228-92A9-F592B39219B7}"/>
              </a:ext>
            </a:extLst>
          </p:cNvPr>
          <p:cNvSpPr txBox="1">
            <a:spLocks/>
          </p:cNvSpPr>
          <p:nvPr/>
        </p:nvSpPr>
        <p:spPr>
          <a:xfrm>
            <a:off x="827877" y="1500004"/>
            <a:ext cx="4386728" cy="5066270"/>
          </a:xfrm>
          <a:prstGeom prst="rect">
            <a:avLst/>
          </a:prstGeom>
        </p:spPr>
        <p:txBody>
          <a:bodyPr vert="horz" wrap="square" lIns="0" tIns="45720" rIns="0" bIns="45720" rtlCol="0" anchor="ctr">
            <a:noAutofit/>
          </a:bodyPr>
          <a:lstStyle>
            <a:lvl1pPr marL="0" indent="0" algn="l" defTabSz="914400" rtl="0" eaLnBrk="1" latinLnBrk="0" hangingPunct="1">
              <a:lnSpc>
                <a:spcPct val="150000"/>
              </a:lnSpc>
              <a:spcBef>
                <a:spcPts val="0"/>
              </a:spcBef>
              <a:spcAft>
                <a:spcPts val="1200"/>
              </a:spcAft>
              <a:buFont typeface="Wingdings" panose="05000000000000000000" pitchFamily="2" charset="2"/>
              <a:buNone/>
              <a:defRPr sz="1400" kern="1200">
                <a:solidFill>
                  <a:srgbClr val="262626"/>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Wingdings" panose="05000000000000000000" pitchFamily="2" charset="2"/>
              <a:buNone/>
              <a:defRPr sz="2000" kern="1200">
                <a:solidFill>
                  <a:schemeClr val="tx1">
                    <a:tint val="75000"/>
                  </a:schemeClr>
                </a:solidFill>
                <a:latin typeface="IBM Plex Mono Light" panose="020B0409050203000203" pitchFamily="49" charset="0"/>
                <a:ea typeface="+mn-ea"/>
                <a:cs typeface="+mn-cs"/>
              </a:defRPr>
            </a:lvl2pPr>
            <a:lvl3pPr marL="914400" indent="0" algn="l" defTabSz="914400" rtl="0" eaLnBrk="1" latinLnBrk="0" hangingPunct="1">
              <a:lnSpc>
                <a:spcPct val="90000"/>
              </a:lnSpc>
              <a:spcBef>
                <a:spcPts val="500"/>
              </a:spcBef>
              <a:buFont typeface="Wingdings" panose="05000000000000000000" pitchFamily="2" charset="2"/>
              <a:buNone/>
              <a:defRPr sz="1800" kern="1200">
                <a:solidFill>
                  <a:schemeClr val="tx1">
                    <a:tint val="75000"/>
                  </a:schemeClr>
                </a:solidFill>
                <a:latin typeface="IBM Plex Mono Light" panose="020B0409050203000203" pitchFamily="49" charset="0"/>
                <a:ea typeface="+mn-ea"/>
                <a:cs typeface="+mn-cs"/>
              </a:defRPr>
            </a:lvl3pPr>
            <a:lvl4pPr marL="13716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4pPr>
            <a:lvl5pPr marL="18288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spcAft>
                <a:spcPts val="1800"/>
              </a:spcAft>
            </a:pPr>
            <a:r>
              <a:rPr lang="en-US" sz="1600" dirty="0">
                <a:solidFill>
                  <a:srgbClr val="00FF5B"/>
                </a:solidFill>
              </a:rPr>
              <a:t>Zenon is a novel dual-ledger that progressively decentralizes through a dual-coin architecture. By using Bitcoin’s PoW as root consensus, it can make any application, organization, or asset transfer</a:t>
            </a:r>
          </a:p>
          <a:p>
            <a:pPr marL="285750" indent="-285750">
              <a:spcAft>
                <a:spcPts val="0"/>
              </a:spcAft>
              <a:buFont typeface="Wingdings" panose="05000000000000000000" pitchFamily="2" charset="2"/>
              <a:buChar char="§"/>
            </a:pPr>
            <a:r>
              <a:rPr lang="en-US" sz="1800" b="1" dirty="0">
                <a:solidFill>
                  <a:srgbClr val="00FF5B"/>
                </a:solidFill>
              </a:rPr>
              <a:t>as trustless as Bitcoin</a:t>
            </a:r>
          </a:p>
          <a:p>
            <a:pPr marL="285750" indent="-285750">
              <a:spcAft>
                <a:spcPts val="0"/>
              </a:spcAft>
              <a:buFont typeface="Wingdings" panose="05000000000000000000" pitchFamily="2" charset="2"/>
              <a:buChar char="§"/>
            </a:pPr>
            <a:r>
              <a:rPr lang="en-US" sz="1800" b="1" dirty="0">
                <a:solidFill>
                  <a:srgbClr val="00FF5B"/>
                </a:solidFill>
              </a:rPr>
              <a:t>feeless</a:t>
            </a:r>
          </a:p>
          <a:p>
            <a:pPr marL="285750" indent="-285750">
              <a:spcAft>
                <a:spcPts val="0"/>
              </a:spcAft>
              <a:buFont typeface="Wingdings" panose="05000000000000000000" pitchFamily="2" charset="2"/>
              <a:buChar char="§"/>
            </a:pPr>
            <a:r>
              <a:rPr lang="en-US" sz="1800" b="1" dirty="0">
                <a:solidFill>
                  <a:srgbClr val="00FF5B"/>
                </a:solidFill>
              </a:rPr>
              <a:t>mass-scalable</a:t>
            </a:r>
          </a:p>
        </p:txBody>
      </p:sp>
      <p:sp>
        <p:nvSpPr>
          <p:cNvPr id="29" name="TextBox 28">
            <a:extLst>
              <a:ext uri="{FF2B5EF4-FFF2-40B4-BE49-F238E27FC236}">
                <a16:creationId xmlns:a16="http://schemas.microsoft.com/office/drawing/2014/main" id="{504264C9-6429-4467-8727-04EC338D037C}"/>
              </a:ext>
            </a:extLst>
          </p:cNvPr>
          <p:cNvSpPr txBox="1"/>
          <p:nvPr/>
        </p:nvSpPr>
        <p:spPr>
          <a:xfrm>
            <a:off x="745349" y="999386"/>
            <a:ext cx="4386728" cy="954107"/>
          </a:xfrm>
          <a:prstGeom prst="rect">
            <a:avLst/>
          </a:prstGeom>
          <a:noFill/>
        </p:spPr>
        <p:txBody>
          <a:bodyPr wrap="square">
            <a:spAutoFit/>
          </a:bodyPr>
          <a:lstStyle/>
          <a:p>
            <a:pPr>
              <a:spcAft>
                <a:spcPts val="1800"/>
              </a:spcAft>
            </a:pPr>
            <a:r>
              <a:rPr lang="en-US" sz="2800" b="1" dirty="0">
                <a:solidFill>
                  <a:srgbClr val="00FF5B"/>
                </a:solidFill>
                <a:latin typeface="IBM Plex Mono" panose="020B0509050203000203" pitchFamily="49" charset="0"/>
              </a:rPr>
              <a:t>The Foundation For A Trustless Economy</a:t>
            </a:r>
          </a:p>
        </p:txBody>
      </p:sp>
    </p:spTree>
    <p:extLst>
      <p:ext uri="{BB962C8B-B14F-4D97-AF65-F5344CB8AC3E}">
        <p14:creationId xmlns:p14="http://schemas.microsoft.com/office/powerpoint/2010/main" val="2414803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5D1F8-5B54-44BB-980D-3C940B68A082}"/>
              </a:ext>
            </a:extLst>
          </p:cNvPr>
          <p:cNvSpPr>
            <a:spLocks noGrp="1"/>
          </p:cNvSpPr>
          <p:nvPr>
            <p:ph type="title"/>
          </p:nvPr>
        </p:nvSpPr>
        <p:spPr/>
        <p:txBody>
          <a:bodyPr lIns="36000">
            <a:normAutofit/>
          </a:bodyPr>
          <a:lstStyle/>
          <a:p>
            <a:r>
              <a:rPr lang="en-US" b="1" dirty="0"/>
              <a:t>Bitcoin-powered Network States</a:t>
            </a:r>
          </a:p>
        </p:txBody>
      </p:sp>
      <p:sp>
        <p:nvSpPr>
          <p:cNvPr id="3" name="Content Placeholder 2">
            <a:extLst>
              <a:ext uri="{FF2B5EF4-FFF2-40B4-BE49-F238E27FC236}">
                <a16:creationId xmlns:a16="http://schemas.microsoft.com/office/drawing/2014/main" id="{5D6DBCCB-6056-4E57-B706-24121CB39D84}"/>
              </a:ext>
            </a:extLst>
          </p:cNvPr>
          <p:cNvSpPr>
            <a:spLocks noGrp="1"/>
          </p:cNvSpPr>
          <p:nvPr>
            <p:ph idx="1"/>
          </p:nvPr>
        </p:nvSpPr>
        <p:spPr>
          <a:xfrm>
            <a:off x="838200" y="1825625"/>
            <a:ext cx="4979352" cy="4351338"/>
          </a:xfrm>
        </p:spPr>
        <p:txBody>
          <a:bodyPr anchor="ctr"/>
          <a:lstStyle/>
          <a:p>
            <a:pPr marL="0" indent="0">
              <a:lnSpc>
                <a:spcPct val="150000"/>
              </a:lnSpc>
              <a:spcBef>
                <a:spcPts val="0"/>
              </a:spcBef>
              <a:buNone/>
            </a:pPr>
            <a:r>
              <a:rPr lang="en-US" sz="1600" dirty="0"/>
              <a:t>Bitcoin’s PoW is the most secure foundation for a trustless global economy and supranational democratic governance.</a:t>
            </a:r>
          </a:p>
          <a:p>
            <a:pPr marL="0" indent="0">
              <a:lnSpc>
                <a:spcPct val="150000"/>
              </a:lnSpc>
              <a:spcBef>
                <a:spcPts val="0"/>
              </a:spcBef>
              <a:buNone/>
            </a:pPr>
            <a:endParaRPr lang="en-US" sz="1600" dirty="0"/>
          </a:p>
          <a:p>
            <a:pPr marL="0" indent="0">
              <a:lnSpc>
                <a:spcPct val="150000"/>
              </a:lnSpc>
              <a:spcBef>
                <a:spcPts val="0"/>
              </a:spcBef>
              <a:buNone/>
            </a:pPr>
            <a:r>
              <a:rPr lang="en-US" sz="1600" dirty="0"/>
              <a:t>Zenon was purpose-built to leverage that trustless security and scale it across industry verticals and use cases Bitcoin was not designed for.</a:t>
            </a:r>
          </a:p>
          <a:p>
            <a:pPr marL="0" indent="0">
              <a:lnSpc>
                <a:spcPct val="150000"/>
              </a:lnSpc>
              <a:spcBef>
                <a:spcPts val="0"/>
              </a:spcBef>
              <a:buNone/>
            </a:pPr>
            <a:endParaRPr lang="en-US" sz="1600" dirty="0"/>
          </a:p>
        </p:txBody>
      </p:sp>
      <p:sp>
        <p:nvSpPr>
          <p:cNvPr id="4" name="Slide Number Placeholder 3">
            <a:extLst>
              <a:ext uri="{FF2B5EF4-FFF2-40B4-BE49-F238E27FC236}">
                <a16:creationId xmlns:a16="http://schemas.microsoft.com/office/drawing/2014/main" id="{83F9F97B-5C73-4EA7-B662-F5766D172287}"/>
              </a:ext>
            </a:extLst>
          </p:cNvPr>
          <p:cNvSpPr>
            <a:spLocks noGrp="1"/>
          </p:cNvSpPr>
          <p:nvPr>
            <p:ph type="sldNum" sz="quarter" idx="12"/>
          </p:nvPr>
        </p:nvSpPr>
        <p:spPr/>
        <p:txBody>
          <a:bodyPr/>
          <a:lstStyle/>
          <a:p>
            <a:r>
              <a:rPr lang="fr-FR" dirty="0"/>
              <a:t>2</a:t>
            </a:r>
          </a:p>
        </p:txBody>
      </p:sp>
      <p:sp>
        <p:nvSpPr>
          <p:cNvPr id="5" name="Text Placeholder 4">
            <a:extLst>
              <a:ext uri="{FF2B5EF4-FFF2-40B4-BE49-F238E27FC236}">
                <a16:creationId xmlns:a16="http://schemas.microsoft.com/office/drawing/2014/main" id="{9AB7EE2A-FA3E-46A5-BC4E-037E6C785863}"/>
              </a:ext>
            </a:extLst>
          </p:cNvPr>
          <p:cNvSpPr>
            <a:spLocks noGrp="1"/>
          </p:cNvSpPr>
          <p:nvPr>
            <p:ph type="body" idx="13"/>
          </p:nvPr>
        </p:nvSpPr>
        <p:spPr/>
        <p:txBody>
          <a:bodyPr/>
          <a:lstStyle/>
          <a:p>
            <a:r>
              <a:rPr lang="de-DE" dirty="0"/>
              <a:t>&gt;vision</a:t>
            </a:r>
            <a:endParaRPr lang="en-US" dirty="0"/>
          </a:p>
        </p:txBody>
      </p:sp>
      <p:pic>
        <p:nvPicPr>
          <p:cNvPr id="1026" name="Picture 2" descr="The Network State in One Image | The Network State">
            <a:extLst>
              <a:ext uri="{FF2B5EF4-FFF2-40B4-BE49-F238E27FC236}">
                <a16:creationId xmlns:a16="http://schemas.microsoft.com/office/drawing/2014/main" id="{8070335F-B239-4444-8797-519338E28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2485" y="2436135"/>
            <a:ext cx="5441315" cy="2720658"/>
          </a:xfrm>
          <a:prstGeom prst="roundRect">
            <a:avLst>
              <a:gd name="adj" fmla="val 3223"/>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497A84FC-340F-4E39-AC7C-7F991FA6A8A4}"/>
              </a:ext>
            </a:extLst>
          </p:cNvPr>
          <p:cNvSpPr txBox="1">
            <a:spLocks/>
          </p:cNvSpPr>
          <p:nvPr/>
        </p:nvSpPr>
        <p:spPr>
          <a:xfrm>
            <a:off x="6007417" y="5152352"/>
            <a:ext cx="5251450" cy="628688"/>
          </a:xfrm>
          <a:prstGeom prst="rect">
            <a:avLst/>
          </a:prstGeom>
        </p:spPr>
        <p:txBody>
          <a:bodyPr vert="horz" wrap="square" lIns="91440" tIns="45720" rIns="91440" bIns="45720" rtlCol="0" anchor="ctr">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lang="en-US" sz="1400" kern="1200">
                <a:solidFill>
                  <a:srgbClr val="00FF5B"/>
                </a:solidFill>
                <a:latin typeface="IBM Plex Mono" panose="020B05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lang="en-US"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lang="en-US"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lang="en-US"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lang="fr-F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Wingdings" panose="05000000000000000000" pitchFamily="2" charset="2"/>
              <a:buNone/>
            </a:pPr>
            <a:r>
              <a:rPr lang="en-US" sz="1200" i="1" dirty="0"/>
              <a:t>The Network State in One Image</a:t>
            </a:r>
          </a:p>
          <a:p>
            <a:pPr marL="0" indent="0" algn="ctr">
              <a:lnSpc>
                <a:spcPct val="150000"/>
              </a:lnSpc>
              <a:spcBef>
                <a:spcPts val="0"/>
              </a:spcBef>
              <a:buFont typeface="Wingdings" panose="05000000000000000000" pitchFamily="2" charset="2"/>
              <a:buNone/>
            </a:pPr>
            <a:r>
              <a:rPr lang="en-US" sz="1200" dirty="0"/>
              <a:t>by Balaji Srinivasan</a:t>
            </a:r>
          </a:p>
        </p:txBody>
      </p:sp>
    </p:spTree>
    <p:extLst>
      <p:ext uri="{BB962C8B-B14F-4D97-AF65-F5344CB8AC3E}">
        <p14:creationId xmlns:p14="http://schemas.microsoft.com/office/powerpoint/2010/main" val="2871837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lide Number Placeholder 3">
            <a:extLst>
              <a:ext uri="{FF2B5EF4-FFF2-40B4-BE49-F238E27FC236}">
                <a16:creationId xmlns:a16="http://schemas.microsoft.com/office/drawing/2014/main" id="{658A4200-F060-42AF-B55B-7379C40551E4}"/>
              </a:ext>
            </a:extLst>
          </p:cNvPr>
          <p:cNvSpPr>
            <a:spLocks noGrp="1"/>
          </p:cNvSpPr>
          <p:nvPr>
            <p:ph type="sldNum" sz="quarter" idx="12"/>
          </p:nvPr>
        </p:nvSpPr>
        <p:spPr/>
        <p:txBody>
          <a:bodyPr/>
          <a:lstStyle/>
          <a:p>
            <a:r>
              <a:rPr lang="fr-FR" dirty="0"/>
              <a:t>3</a:t>
            </a:r>
          </a:p>
        </p:txBody>
      </p:sp>
      <p:sp>
        <p:nvSpPr>
          <p:cNvPr id="11" name="Text Placeholder 10">
            <a:extLst>
              <a:ext uri="{FF2B5EF4-FFF2-40B4-BE49-F238E27FC236}">
                <a16:creationId xmlns:a16="http://schemas.microsoft.com/office/drawing/2014/main" id="{BC2F6DBB-DE2D-4D98-9FFF-C268F1A4DF9E}"/>
              </a:ext>
            </a:extLst>
          </p:cNvPr>
          <p:cNvSpPr>
            <a:spLocks noGrp="1"/>
          </p:cNvSpPr>
          <p:nvPr>
            <p:ph type="body" idx="13"/>
          </p:nvPr>
        </p:nvSpPr>
        <p:spPr/>
        <p:txBody>
          <a:bodyPr/>
          <a:lstStyle/>
          <a:p>
            <a:r>
              <a:rPr lang="en-US" dirty="0"/>
              <a:t>&gt;problem</a:t>
            </a:r>
          </a:p>
        </p:txBody>
      </p:sp>
      <p:sp>
        <p:nvSpPr>
          <p:cNvPr id="44" name="Content Placeholder 9">
            <a:extLst>
              <a:ext uri="{FF2B5EF4-FFF2-40B4-BE49-F238E27FC236}">
                <a16:creationId xmlns:a16="http://schemas.microsoft.com/office/drawing/2014/main" id="{EEAB459A-3B50-42AE-A9D0-0B2C9F36258C}"/>
              </a:ext>
            </a:extLst>
          </p:cNvPr>
          <p:cNvSpPr txBox="1">
            <a:spLocks/>
          </p:cNvSpPr>
          <p:nvPr/>
        </p:nvSpPr>
        <p:spPr>
          <a:xfrm>
            <a:off x="831850" y="851452"/>
            <a:ext cx="5264150" cy="5417267"/>
          </a:xfrm>
          <a:prstGeom prst="rect">
            <a:avLst/>
          </a:prstGeom>
        </p:spPr>
        <p:txBody>
          <a:bodyPr vert="horz" wrap="square" lIns="0" tIns="45720" rIns="0" bIns="45720" rtlCol="0" anchor="ctr">
            <a:noAutofit/>
          </a:bodyPr>
          <a:lstStyle>
            <a:lvl1pPr marL="0" indent="0" algn="l" defTabSz="914400" rtl="0" eaLnBrk="1" latinLnBrk="0" hangingPunct="1">
              <a:lnSpc>
                <a:spcPct val="150000"/>
              </a:lnSpc>
              <a:spcBef>
                <a:spcPts val="0"/>
              </a:spcBef>
              <a:spcAft>
                <a:spcPts val="1200"/>
              </a:spcAft>
              <a:buFont typeface="Wingdings" panose="05000000000000000000" pitchFamily="2" charset="2"/>
              <a:buNone/>
              <a:defRPr sz="1400" kern="1200">
                <a:solidFill>
                  <a:srgbClr val="262626"/>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Wingdings" panose="05000000000000000000" pitchFamily="2" charset="2"/>
              <a:buNone/>
              <a:defRPr sz="2000" kern="1200">
                <a:solidFill>
                  <a:schemeClr val="tx1">
                    <a:tint val="75000"/>
                  </a:schemeClr>
                </a:solidFill>
                <a:latin typeface="IBM Plex Mono Light" panose="020B0409050203000203" pitchFamily="49" charset="0"/>
                <a:ea typeface="+mn-ea"/>
                <a:cs typeface="+mn-cs"/>
              </a:defRPr>
            </a:lvl2pPr>
            <a:lvl3pPr marL="914400" indent="0" algn="l" defTabSz="914400" rtl="0" eaLnBrk="1" latinLnBrk="0" hangingPunct="1">
              <a:lnSpc>
                <a:spcPct val="90000"/>
              </a:lnSpc>
              <a:spcBef>
                <a:spcPts val="500"/>
              </a:spcBef>
              <a:buFont typeface="Wingdings" panose="05000000000000000000" pitchFamily="2" charset="2"/>
              <a:buNone/>
              <a:defRPr sz="1800" kern="1200">
                <a:solidFill>
                  <a:schemeClr val="tx1">
                    <a:tint val="75000"/>
                  </a:schemeClr>
                </a:solidFill>
                <a:latin typeface="IBM Plex Mono Light" panose="020B0409050203000203" pitchFamily="49" charset="0"/>
                <a:ea typeface="+mn-ea"/>
                <a:cs typeface="+mn-cs"/>
              </a:defRPr>
            </a:lvl3pPr>
            <a:lvl4pPr marL="13716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4pPr>
            <a:lvl5pPr marL="18288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400" b="1" dirty="0">
                <a:solidFill>
                  <a:srgbClr val="00FF5B"/>
                </a:solidFill>
              </a:rPr>
              <a:t>Smart contract L1s failed</a:t>
            </a:r>
          </a:p>
          <a:p>
            <a:pPr marL="285750" indent="-285750">
              <a:spcAft>
                <a:spcPts val="0"/>
              </a:spcAft>
              <a:buFont typeface="IBM Plex Mono" panose="020B0509050203000203" pitchFamily="49" charset="0"/>
              <a:buChar char="x"/>
            </a:pPr>
            <a:r>
              <a:rPr lang="en-US" sz="1500" dirty="0">
                <a:solidFill>
                  <a:srgbClr val="00FF5B"/>
                </a:solidFill>
              </a:rPr>
              <a:t>Founder cults</a:t>
            </a:r>
          </a:p>
          <a:p>
            <a:pPr marL="285750" indent="-285750">
              <a:spcAft>
                <a:spcPts val="0"/>
              </a:spcAft>
              <a:buFont typeface="IBM Plex Mono" panose="020B0509050203000203" pitchFamily="49" charset="0"/>
              <a:buChar char="x"/>
            </a:pPr>
            <a:r>
              <a:rPr lang="en-US" sz="1500" dirty="0">
                <a:solidFill>
                  <a:srgbClr val="00FF5B"/>
                </a:solidFill>
              </a:rPr>
              <a:t>Scalability issues</a:t>
            </a:r>
          </a:p>
          <a:p>
            <a:pPr marL="285750" indent="-285750">
              <a:spcAft>
                <a:spcPts val="0"/>
              </a:spcAft>
              <a:buFont typeface="IBM Plex Mono" panose="020B0509050203000203" pitchFamily="49" charset="0"/>
              <a:buChar char="x"/>
            </a:pPr>
            <a:r>
              <a:rPr lang="en-US" sz="1500" dirty="0">
                <a:solidFill>
                  <a:srgbClr val="00FF5B"/>
                </a:solidFill>
              </a:rPr>
              <a:t>Progressive centralization </a:t>
            </a:r>
          </a:p>
          <a:p>
            <a:pPr marL="285750" indent="-285750">
              <a:spcAft>
                <a:spcPts val="0"/>
              </a:spcAft>
              <a:buFont typeface="IBM Plex Mono" panose="020B0509050203000203" pitchFamily="49" charset="0"/>
              <a:buChar char="x"/>
            </a:pPr>
            <a:r>
              <a:rPr lang="en-US" sz="1500" dirty="0">
                <a:solidFill>
                  <a:srgbClr val="00FF5B"/>
                </a:solidFill>
              </a:rPr>
              <a:t>Consensus validator oligarchy </a:t>
            </a:r>
          </a:p>
          <a:p>
            <a:pPr marL="285750" indent="-285750">
              <a:spcAft>
                <a:spcPts val="0"/>
              </a:spcAft>
              <a:buFont typeface="IBM Plex Mono" panose="020B0509050203000203" pitchFamily="49" charset="0"/>
              <a:buChar char="x"/>
            </a:pPr>
            <a:r>
              <a:rPr lang="en-US" sz="1500" dirty="0">
                <a:solidFill>
                  <a:srgbClr val="00FF5B"/>
                </a:solidFill>
              </a:rPr>
              <a:t>Unfair insider advantages from day 1</a:t>
            </a:r>
          </a:p>
        </p:txBody>
      </p:sp>
      <p:sp>
        <p:nvSpPr>
          <p:cNvPr id="45" name="Content Placeholder 9">
            <a:extLst>
              <a:ext uri="{FF2B5EF4-FFF2-40B4-BE49-F238E27FC236}">
                <a16:creationId xmlns:a16="http://schemas.microsoft.com/office/drawing/2014/main" id="{BBD2F287-5015-4FBC-B01E-CFC0256399A8}"/>
              </a:ext>
            </a:extLst>
          </p:cNvPr>
          <p:cNvSpPr txBox="1">
            <a:spLocks/>
          </p:cNvSpPr>
          <p:nvPr/>
        </p:nvSpPr>
        <p:spPr>
          <a:xfrm>
            <a:off x="6228080" y="851452"/>
            <a:ext cx="5455920" cy="5417267"/>
          </a:xfrm>
          <a:prstGeom prst="rect">
            <a:avLst/>
          </a:prstGeom>
        </p:spPr>
        <p:txBody>
          <a:bodyPr vert="horz" wrap="square" lIns="0" tIns="45720" rIns="0" bIns="45720" rtlCol="0" anchor="ctr">
            <a:noAutofit/>
          </a:bodyPr>
          <a:lstStyle>
            <a:lvl1pPr marL="0" indent="0" algn="l" defTabSz="914400" rtl="0" eaLnBrk="1" latinLnBrk="0" hangingPunct="1">
              <a:lnSpc>
                <a:spcPct val="150000"/>
              </a:lnSpc>
              <a:spcBef>
                <a:spcPts val="0"/>
              </a:spcBef>
              <a:spcAft>
                <a:spcPts val="1200"/>
              </a:spcAft>
              <a:buFont typeface="Wingdings" panose="05000000000000000000" pitchFamily="2" charset="2"/>
              <a:buNone/>
              <a:defRPr sz="1400" kern="1200">
                <a:solidFill>
                  <a:srgbClr val="262626"/>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Wingdings" panose="05000000000000000000" pitchFamily="2" charset="2"/>
              <a:buNone/>
              <a:defRPr sz="2000" kern="1200">
                <a:solidFill>
                  <a:schemeClr val="tx1">
                    <a:tint val="75000"/>
                  </a:schemeClr>
                </a:solidFill>
                <a:latin typeface="IBM Plex Mono Light" panose="020B0409050203000203" pitchFamily="49" charset="0"/>
                <a:ea typeface="+mn-ea"/>
                <a:cs typeface="+mn-cs"/>
              </a:defRPr>
            </a:lvl2pPr>
            <a:lvl3pPr marL="914400" indent="0" algn="l" defTabSz="914400" rtl="0" eaLnBrk="1" latinLnBrk="0" hangingPunct="1">
              <a:lnSpc>
                <a:spcPct val="90000"/>
              </a:lnSpc>
              <a:spcBef>
                <a:spcPts val="500"/>
              </a:spcBef>
              <a:buFont typeface="Wingdings" panose="05000000000000000000" pitchFamily="2" charset="2"/>
              <a:buNone/>
              <a:defRPr sz="1800" kern="1200">
                <a:solidFill>
                  <a:schemeClr val="tx1">
                    <a:tint val="75000"/>
                  </a:schemeClr>
                </a:solidFill>
                <a:latin typeface="IBM Plex Mono Light" panose="020B0409050203000203" pitchFamily="49" charset="0"/>
                <a:ea typeface="+mn-ea"/>
                <a:cs typeface="+mn-cs"/>
              </a:defRPr>
            </a:lvl3pPr>
            <a:lvl4pPr marL="13716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4pPr>
            <a:lvl5pPr marL="18288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400" b="1" dirty="0"/>
              <a:t>Bitcoin scaling is not solved</a:t>
            </a:r>
          </a:p>
          <a:p>
            <a:pPr marL="285750" indent="-285750">
              <a:spcAft>
                <a:spcPts val="0"/>
              </a:spcAft>
              <a:buFont typeface="Wingdings" panose="05000000000000000000" pitchFamily="2" charset="2"/>
              <a:buChar char="§"/>
            </a:pPr>
            <a:r>
              <a:rPr lang="en-US" sz="1500" dirty="0"/>
              <a:t>PoW security not reusable beyond native BTC</a:t>
            </a:r>
          </a:p>
          <a:p>
            <a:pPr marL="285750" indent="-285750">
              <a:spcAft>
                <a:spcPts val="0"/>
              </a:spcAft>
              <a:buFont typeface="Wingdings" panose="05000000000000000000" pitchFamily="2" charset="2"/>
              <a:buChar char="§"/>
            </a:pPr>
            <a:r>
              <a:rPr lang="en-US" sz="1500" dirty="0"/>
              <a:t>LN is capital inefficient &amp; not trustless</a:t>
            </a:r>
          </a:p>
          <a:p>
            <a:pPr marL="285750" indent="-285750">
              <a:spcAft>
                <a:spcPts val="0"/>
              </a:spcAft>
              <a:buFont typeface="Wingdings" panose="05000000000000000000" pitchFamily="2" charset="2"/>
              <a:buChar char="§"/>
            </a:pPr>
            <a:r>
              <a:rPr lang="en-US" sz="1500" dirty="0"/>
              <a:t>BTC is not suited for non-deflationary goods</a:t>
            </a:r>
          </a:p>
          <a:p>
            <a:pPr marL="285750" indent="-285750">
              <a:spcAft>
                <a:spcPts val="0"/>
              </a:spcAft>
              <a:buFont typeface="Wingdings" panose="05000000000000000000" pitchFamily="2" charset="2"/>
              <a:buChar char="§"/>
            </a:pPr>
            <a:r>
              <a:rPr lang="en-US" sz="1500" dirty="0"/>
              <a:t>No feeless smart contracts &amp; oracles</a:t>
            </a:r>
          </a:p>
          <a:p>
            <a:pPr marL="285750" indent="-285750">
              <a:spcAft>
                <a:spcPts val="0"/>
              </a:spcAft>
              <a:buFont typeface="Wingdings" panose="05000000000000000000" pitchFamily="2" charset="2"/>
              <a:buChar char="§"/>
            </a:pPr>
            <a:r>
              <a:rPr lang="en-US" sz="1500" dirty="0"/>
              <a:t>Bitcoin is not supposed to scale on mainchain</a:t>
            </a:r>
          </a:p>
        </p:txBody>
      </p:sp>
    </p:spTree>
    <p:extLst>
      <p:ext uri="{BB962C8B-B14F-4D97-AF65-F5344CB8AC3E}">
        <p14:creationId xmlns:p14="http://schemas.microsoft.com/office/powerpoint/2010/main" val="998739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A422B33-7BE6-43CD-9957-390F2E08E95D}"/>
              </a:ext>
            </a:extLst>
          </p:cNvPr>
          <p:cNvSpPr/>
          <p:nvPr/>
        </p:nvSpPr>
        <p:spPr>
          <a:xfrm>
            <a:off x="831851" y="2267784"/>
            <a:ext cx="10515600" cy="21302"/>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1E543076-7609-4D20-BECF-B1BC42979E43}"/>
              </a:ext>
            </a:extLst>
          </p:cNvPr>
          <p:cNvSpPr>
            <a:spLocks noGrp="1"/>
          </p:cNvSpPr>
          <p:nvPr>
            <p:ph type="sldNum" sz="quarter" idx="12"/>
          </p:nvPr>
        </p:nvSpPr>
        <p:spPr/>
        <p:txBody>
          <a:bodyPr/>
          <a:lstStyle/>
          <a:p>
            <a:r>
              <a:rPr lang="fr-FR" dirty="0"/>
              <a:t>4</a:t>
            </a:r>
          </a:p>
        </p:txBody>
      </p:sp>
      <p:sp>
        <p:nvSpPr>
          <p:cNvPr id="13" name="Text Placeholder 12">
            <a:extLst>
              <a:ext uri="{FF2B5EF4-FFF2-40B4-BE49-F238E27FC236}">
                <a16:creationId xmlns:a16="http://schemas.microsoft.com/office/drawing/2014/main" id="{68CFE55E-34E8-42C1-9A95-773464E5EC0C}"/>
              </a:ext>
            </a:extLst>
          </p:cNvPr>
          <p:cNvSpPr>
            <a:spLocks noGrp="1"/>
          </p:cNvSpPr>
          <p:nvPr>
            <p:ph type="body" idx="13"/>
          </p:nvPr>
        </p:nvSpPr>
        <p:spPr/>
        <p:txBody>
          <a:bodyPr/>
          <a:lstStyle/>
          <a:p>
            <a:r>
              <a:rPr lang="de-DE" dirty="0">
                <a:solidFill>
                  <a:srgbClr val="FF9900"/>
                </a:solidFill>
              </a:rPr>
              <a:t>&gt;bitcoin</a:t>
            </a:r>
            <a:r>
              <a:rPr lang="de-DE" dirty="0">
                <a:solidFill>
                  <a:srgbClr val="00FF5B"/>
                </a:solidFill>
              </a:rPr>
              <a:t>		      zenon			     </a:t>
            </a:r>
            <a:r>
              <a:rPr lang="de-DE" dirty="0">
                <a:solidFill>
                  <a:srgbClr val="007FFF"/>
                </a:solidFill>
              </a:rPr>
              <a:t>quasar</a:t>
            </a:r>
            <a:endParaRPr lang="en-US" dirty="0">
              <a:solidFill>
                <a:srgbClr val="007FFF"/>
              </a:solidFill>
            </a:endParaRPr>
          </a:p>
        </p:txBody>
      </p:sp>
      <p:pic>
        <p:nvPicPr>
          <p:cNvPr id="40" name="Picture 39">
            <a:extLst>
              <a:ext uri="{FF2B5EF4-FFF2-40B4-BE49-F238E27FC236}">
                <a16:creationId xmlns:a16="http://schemas.microsoft.com/office/drawing/2014/main" id="{EBA9A8B6-1FB8-4484-B3AD-336E992239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434" y="889394"/>
            <a:ext cx="982125" cy="766800"/>
          </a:xfrm>
          <a:prstGeom prst="rect">
            <a:avLst/>
          </a:prstGeom>
        </p:spPr>
      </p:pic>
      <p:pic>
        <p:nvPicPr>
          <p:cNvPr id="21" name="Picture 20">
            <a:extLst>
              <a:ext uri="{FF2B5EF4-FFF2-40B4-BE49-F238E27FC236}">
                <a16:creationId xmlns:a16="http://schemas.microsoft.com/office/drawing/2014/main" id="{CFA5B104-4A7D-4801-8437-26B609DC05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649" y="889394"/>
            <a:ext cx="821112" cy="766800"/>
          </a:xfrm>
          <a:prstGeom prst="rect">
            <a:avLst/>
          </a:prstGeom>
        </p:spPr>
      </p:pic>
      <p:pic>
        <p:nvPicPr>
          <p:cNvPr id="24" name="Picture 23">
            <a:extLst>
              <a:ext uri="{FF2B5EF4-FFF2-40B4-BE49-F238E27FC236}">
                <a16:creationId xmlns:a16="http://schemas.microsoft.com/office/drawing/2014/main" id="{960E1667-5502-45B4-B260-A05F13F499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6249" y="894337"/>
            <a:ext cx="982800" cy="697582"/>
          </a:xfrm>
          <a:prstGeom prst="rect">
            <a:avLst/>
          </a:prstGeom>
        </p:spPr>
      </p:pic>
      <p:sp>
        <p:nvSpPr>
          <p:cNvPr id="27" name="Content Placeholder 4">
            <a:extLst>
              <a:ext uri="{FF2B5EF4-FFF2-40B4-BE49-F238E27FC236}">
                <a16:creationId xmlns:a16="http://schemas.microsoft.com/office/drawing/2014/main" id="{C4A7AD82-84A9-4940-BED0-20F2F78A109A}"/>
              </a:ext>
            </a:extLst>
          </p:cNvPr>
          <p:cNvSpPr>
            <a:spLocks noGrp="1"/>
          </p:cNvSpPr>
          <p:nvPr>
            <p:ph sz="half" idx="1"/>
          </p:nvPr>
        </p:nvSpPr>
        <p:spPr>
          <a:xfrm>
            <a:off x="838200" y="1810161"/>
            <a:ext cx="3491608" cy="4636996"/>
          </a:xfrm>
        </p:spPr>
        <p:txBody>
          <a:bodyPr rIns="72000"/>
          <a:lstStyle/>
          <a:p>
            <a:pPr marL="0" indent="0">
              <a:lnSpc>
                <a:spcPct val="150000"/>
              </a:lnSpc>
              <a:spcBef>
                <a:spcPts val="0"/>
              </a:spcBef>
              <a:spcAft>
                <a:spcPts val="1200"/>
              </a:spcAft>
              <a:buNone/>
            </a:pPr>
            <a:r>
              <a:rPr lang="en-US" b="1" dirty="0">
                <a:solidFill>
                  <a:srgbClr val="FF9900"/>
                </a:solidFill>
              </a:rPr>
              <a:t>Digital Gold</a:t>
            </a:r>
          </a:p>
          <a:p>
            <a:pPr>
              <a:lnSpc>
                <a:spcPct val="150000"/>
              </a:lnSpc>
              <a:spcBef>
                <a:spcPts val="0"/>
              </a:spcBef>
              <a:spcAft>
                <a:spcPts val="1200"/>
              </a:spcAft>
            </a:pPr>
            <a:r>
              <a:rPr lang="en-US" dirty="0">
                <a:solidFill>
                  <a:srgbClr val="FF9900"/>
                </a:solidFill>
              </a:rPr>
              <a:t>Tokenizes energy</a:t>
            </a:r>
          </a:p>
          <a:p>
            <a:pPr>
              <a:lnSpc>
                <a:spcPct val="150000"/>
              </a:lnSpc>
              <a:spcBef>
                <a:spcPts val="0"/>
              </a:spcBef>
              <a:spcAft>
                <a:spcPts val="1200"/>
              </a:spcAft>
            </a:pPr>
            <a:r>
              <a:rPr lang="en-US" dirty="0">
                <a:solidFill>
                  <a:srgbClr val="FF9900"/>
                </a:solidFill>
              </a:rPr>
              <a:t>Energy constrained value</a:t>
            </a:r>
          </a:p>
          <a:p>
            <a:pPr>
              <a:lnSpc>
                <a:spcPct val="150000"/>
              </a:lnSpc>
              <a:spcBef>
                <a:spcPts val="0"/>
              </a:spcBef>
              <a:spcAft>
                <a:spcPts val="1200"/>
              </a:spcAft>
            </a:pPr>
            <a:r>
              <a:rPr lang="en-US" dirty="0">
                <a:solidFill>
                  <a:srgbClr val="FF9900"/>
                </a:solidFill>
              </a:rPr>
              <a:t>Proof of Work Layer 1</a:t>
            </a:r>
          </a:p>
          <a:p>
            <a:pPr>
              <a:lnSpc>
                <a:spcPct val="150000"/>
              </a:lnSpc>
              <a:spcBef>
                <a:spcPts val="0"/>
              </a:spcBef>
              <a:spcAft>
                <a:spcPts val="1200"/>
              </a:spcAft>
            </a:pPr>
            <a:r>
              <a:rPr lang="en-US" dirty="0">
                <a:solidFill>
                  <a:srgbClr val="FF9900"/>
                </a:solidFill>
              </a:rPr>
              <a:t>Deflationary</a:t>
            </a:r>
          </a:p>
          <a:p>
            <a:pPr>
              <a:lnSpc>
                <a:spcPct val="150000"/>
              </a:lnSpc>
              <a:spcBef>
                <a:spcPts val="0"/>
              </a:spcBef>
              <a:spcAft>
                <a:spcPts val="1200"/>
              </a:spcAft>
            </a:pPr>
            <a:r>
              <a:rPr lang="en-US" dirty="0">
                <a:solidFill>
                  <a:srgbClr val="FF9900"/>
                </a:solidFill>
              </a:rPr>
              <a:t>Mining capacity is based on energy technology &amp; physics</a:t>
            </a:r>
          </a:p>
          <a:p>
            <a:pPr>
              <a:lnSpc>
                <a:spcPct val="150000"/>
              </a:lnSpc>
              <a:spcBef>
                <a:spcPts val="0"/>
              </a:spcBef>
              <a:spcAft>
                <a:spcPts val="1200"/>
              </a:spcAft>
            </a:pPr>
            <a:r>
              <a:rPr lang="en-US" dirty="0">
                <a:solidFill>
                  <a:srgbClr val="FF9900"/>
                </a:solidFill>
              </a:rPr>
              <a:t>Right to mint is limited by </a:t>
            </a:r>
            <a:br>
              <a:rPr lang="en-US" dirty="0">
                <a:solidFill>
                  <a:srgbClr val="FF9900"/>
                </a:solidFill>
              </a:rPr>
            </a:br>
            <a:r>
              <a:rPr lang="en-US" dirty="0">
                <a:solidFill>
                  <a:srgbClr val="FF9900"/>
                </a:solidFill>
              </a:rPr>
              <a:t>mining hardware</a:t>
            </a:r>
          </a:p>
          <a:p>
            <a:pPr>
              <a:lnSpc>
                <a:spcPct val="150000"/>
              </a:lnSpc>
              <a:spcBef>
                <a:spcPts val="0"/>
              </a:spcBef>
              <a:spcAft>
                <a:spcPts val="1200"/>
              </a:spcAft>
            </a:pPr>
            <a:r>
              <a:rPr lang="en-US" dirty="0">
                <a:solidFill>
                  <a:srgbClr val="FF9900"/>
                </a:solidFill>
              </a:rPr>
              <a:t>Tender for deflationary goods</a:t>
            </a:r>
          </a:p>
        </p:txBody>
      </p:sp>
      <p:sp>
        <p:nvSpPr>
          <p:cNvPr id="28" name="Content Placeholder 4">
            <a:extLst>
              <a:ext uri="{FF2B5EF4-FFF2-40B4-BE49-F238E27FC236}">
                <a16:creationId xmlns:a16="http://schemas.microsoft.com/office/drawing/2014/main" id="{553A50A4-5BD7-4414-B947-3B8E160E3876}"/>
              </a:ext>
            </a:extLst>
          </p:cNvPr>
          <p:cNvSpPr txBox="1">
            <a:spLocks/>
          </p:cNvSpPr>
          <p:nvPr/>
        </p:nvSpPr>
        <p:spPr>
          <a:xfrm>
            <a:off x="4347021" y="1810161"/>
            <a:ext cx="3491608" cy="4636996"/>
          </a:xfrm>
          <a:prstGeom prst="rect">
            <a:avLst/>
          </a:prstGeom>
        </p:spPr>
        <p:txBody>
          <a:bodyPr vert="horz" wrap="square" lIns="91440" tIns="45720" rIns="72000" bIns="45720" rtlCol="0">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lang="en-US" sz="1400" kern="1200">
                <a:solidFill>
                  <a:srgbClr val="262626"/>
                </a:solidFill>
                <a:latin typeface="IBM Plex Mono" panose="020B05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lang="en-US"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lang="en-US"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lang="en-US"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lang="fr-F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spcAft>
                <a:spcPts val="1200"/>
              </a:spcAft>
              <a:buNone/>
            </a:pPr>
            <a:r>
              <a:rPr lang="en-US" b="1" dirty="0">
                <a:solidFill>
                  <a:srgbClr val="00FF5B"/>
                </a:solidFill>
              </a:rPr>
              <a:t>Digital Gold Notes</a:t>
            </a:r>
          </a:p>
          <a:p>
            <a:pPr>
              <a:lnSpc>
                <a:spcPct val="150000"/>
              </a:lnSpc>
              <a:spcBef>
                <a:spcPts val="0"/>
              </a:spcBef>
              <a:spcAft>
                <a:spcPts val="1200"/>
              </a:spcAft>
            </a:pPr>
            <a:r>
              <a:rPr lang="en-US" dirty="0">
                <a:solidFill>
                  <a:srgbClr val="00FF5B"/>
                </a:solidFill>
              </a:rPr>
              <a:t>Tokenizes right to mint</a:t>
            </a:r>
          </a:p>
          <a:p>
            <a:pPr>
              <a:lnSpc>
                <a:spcPct val="150000"/>
              </a:lnSpc>
              <a:spcBef>
                <a:spcPts val="0"/>
              </a:spcBef>
              <a:spcAft>
                <a:spcPts val="1200"/>
              </a:spcAft>
            </a:pPr>
            <a:r>
              <a:rPr lang="en-US" dirty="0">
                <a:solidFill>
                  <a:srgbClr val="00FF5B"/>
                </a:solidFill>
              </a:rPr>
              <a:t>Socially assigned value</a:t>
            </a:r>
          </a:p>
          <a:p>
            <a:pPr>
              <a:lnSpc>
                <a:spcPct val="150000"/>
              </a:lnSpc>
              <a:spcBef>
                <a:spcPts val="0"/>
              </a:spcBef>
              <a:spcAft>
                <a:spcPts val="1200"/>
              </a:spcAft>
            </a:pPr>
            <a:r>
              <a:rPr lang="en-US" dirty="0">
                <a:solidFill>
                  <a:srgbClr val="00FF5B"/>
                </a:solidFill>
              </a:rPr>
              <a:t>Smart Contract Layer 1 + 2</a:t>
            </a:r>
          </a:p>
          <a:p>
            <a:pPr>
              <a:lnSpc>
                <a:spcPct val="150000"/>
              </a:lnSpc>
              <a:spcBef>
                <a:spcPts val="0"/>
              </a:spcBef>
              <a:spcAft>
                <a:spcPts val="1200"/>
              </a:spcAft>
            </a:pPr>
            <a:r>
              <a:rPr lang="en-US" dirty="0">
                <a:solidFill>
                  <a:srgbClr val="00FF5B"/>
                </a:solidFill>
              </a:rPr>
              <a:t>Disinflationary</a:t>
            </a:r>
          </a:p>
          <a:p>
            <a:pPr>
              <a:lnSpc>
                <a:spcPct val="150000"/>
              </a:lnSpc>
              <a:spcBef>
                <a:spcPts val="0"/>
              </a:spcBef>
              <a:spcAft>
                <a:spcPts val="1200"/>
              </a:spcAft>
            </a:pPr>
            <a:r>
              <a:rPr lang="en-US" dirty="0">
                <a:solidFill>
                  <a:srgbClr val="00FF5B"/>
                </a:solidFill>
              </a:rPr>
              <a:t>Minting capacity is based </a:t>
            </a:r>
            <a:br>
              <a:rPr lang="en-US" dirty="0">
                <a:solidFill>
                  <a:srgbClr val="00FF5B"/>
                </a:solidFill>
              </a:rPr>
            </a:br>
            <a:r>
              <a:rPr lang="en-US" dirty="0">
                <a:solidFill>
                  <a:srgbClr val="00FF5B"/>
                </a:solidFill>
              </a:rPr>
              <a:t>on good governance</a:t>
            </a:r>
          </a:p>
          <a:p>
            <a:pPr>
              <a:lnSpc>
                <a:spcPct val="150000"/>
              </a:lnSpc>
              <a:spcBef>
                <a:spcPts val="0"/>
              </a:spcBef>
              <a:spcAft>
                <a:spcPts val="1200"/>
              </a:spcAft>
            </a:pPr>
            <a:r>
              <a:rPr lang="en-US" dirty="0">
                <a:solidFill>
                  <a:srgbClr val="00FF5B"/>
                </a:solidFill>
              </a:rPr>
              <a:t>Right to mint is limited by cyclical delegator assignment</a:t>
            </a:r>
          </a:p>
          <a:p>
            <a:pPr>
              <a:lnSpc>
                <a:spcPct val="150000"/>
              </a:lnSpc>
              <a:spcBef>
                <a:spcPts val="0"/>
              </a:spcBef>
              <a:spcAft>
                <a:spcPts val="1200"/>
              </a:spcAft>
            </a:pPr>
            <a:r>
              <a:rPr lang="en-US" dirty="0">
                <a:solidFill>
                  <a:srgbClr val="00FF5B"/>
                </a:solidFill>
              </a:rPr>
              <a:t>Tender for inflationary goods</a:t>
            </a:r>
          </a:p>
        </p:txBody>
      </p:sp>
      <p:sp>
        <p:nvSpPr>
          <p:cNvPr id="33" name="Content Placeholder 4">
            <a:extLst>
              <a:ext uri="{FF2B5EF4-FFF2-40B4-BE49-F238E27FC236}">
                <a16:creationId xmlns:a16="http://schemas.microsoft.com/office/drawing/2014/main" id="{CBEA2A89-149E-4ACA-82EC-FEB413A9250C}"/>
              </a:ext>
            </a:extLst>
          </p:cNvPr>
          <p:cNvSpPr txBox="1">
            <a:spLocks/>
          </p:cNvSpPr>
          <p:nvPr/>
        </p:nvSpPr>
        <p:spPr>
          <a:xfrm>
            <a:off x="7855842" y="1810161"/>
            <a:ext cx="3601548" cy="4636996"/>
          </a:xfrm>
          <a:prstGeom prst="rect">
            <a:avLst/>
          </a:prstGeom>
        </p:spPr>
        <p:txBody>
          <a:bodyPr vert="horz" wrap="square" lIns="91440" tIns="45720" rIns="72000" bIns="45720" rtlCol="0">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lang="en-US" sz="1400" kern="1200">
                <a:solidFill>
                  <a:srgbClr val="262626"/>
                </a:solidFill>
                <a:latin typeface="IBM Plex Mono" panose="020B05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lang="en-US"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lang="en-US"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lang="en-US"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lang="fr-F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spcAft>
                <a:spcPts val="1200"/>
              </a:spcAft>
              <a:buNone/>
            </a:pPr>
            <a:r>
              <a:rPr lang="en-US" b="1" dirty="0">
                <a:solidFill>
                  <a:srgbClr val="007FFF"/>
                </a:solidFill>
              </a:rPr>
              <a:t>Feeless Digital Transactions</a:t>
            </a:r>
          </a:p>
          <a:p>
            <a:pPr>
              <a:lnSpc>
                <a:spcPct val="150000"/>
              </a:lnSpc>
              <a:spcBef>
                <a:spcPts val="0"/>
              </a:spcBef>
              <a:spcAft>
                <a:spcPts val="1200"/>
              </a:spcAft>
            </a:pPr>
            <a:r>
              <a:rPr lang="en-US" dirty="0">
                <a:solidFill>
                  <a:srgbClr val="007FFF"/>
                </a:solidFill>
              </a:rPr>
              <a:t>Tokenizes TX throughput</a:t>
            </a:r>
          </a:p>
          <a:p>
            <a:pPr>
              <a:lnSpc>
                <a:spcPct val="150000"/>
              </a:lnSpc>
              <a:spcBef>
                <a:spcPts val="0"/>
              </a:spcBef>
              <a:spcAft>
                <a:spcPts val="1200"/>
              </a:spcAft>
            </a:pPr>
            <a:r>
              <a:rPr lang="en-US" dirty="0">
                <a:solidFill>
                  <a:srgbClr val="007FFF"/>
                </a:solidFill>
              </a:rPr>
              <a:t>Network usage derived value</a:t>
            </a:r>
          </a:p>
          <a:p>
            <a:pPr>
              <a:lnSpc>
                <a:spcPct val="150000"/>
              </a:lnSpc>
              <a:spcBef>
                <a:spcPts val="0"/>
              </a:spcBef>
              <a:spcAft>
                <a:spcPts val="1200"/>
              </a:spcAft>
            </a:pPr>
            <a:r>
              <a:rPr lang="en-US" dirty="0">
                <a:solidFill>
                  <a:srgbClr val="007FFF"/>
                </a:solidFill>
              </a:rPr>
              <a:t>“Free gas”</a:t>
            </a:r>
          </a:p>
          <a:p>
            <a:pPr>
              <a:lnSpc>
                <a:spcPct val="150000"/>
              </a:lnSpc>
              <a:spcBef>
                <a:spcPts val="0"/>
              </a:spcBef>
              <a:spcAft>
                <a:spcPts val="1200"/>
              </a:spcAft>
            </a:pPr>
            <a:r>
              <a:rPr lang="en-US" dirty="0">
                <a:solidFill>
                  <a:srgbClr val="007FFF"/>
                </a:solidFill>
              </a:rPr>
              <a:t>Disinflationary</a:t>
            </a:r>
          </a:p>
          <a:p>
            <a:pPr>
              <a:lnSpc>
                <a:spcPct val="150000"/>
              </a:lnSpc>
              <a:spcBef>
                <a:spcPts val="0"/>
              </a:spcBef>
              <a:spcAft>
                <a:spcPts val="1200"/>
              </a:spcAft>
            </a:pPr>
            <a:r>
              <a:rPr lang="en-US" dirty="0">
                <a:solidFill>
                  <a:srgbClr val="007FFF"/>
                </a:solidFill>
              </a:rPr>
              <a:t>Minting capacity is based on opportunity costs</a:t>
            </a:r>
          </a:p>
          <a:p>
            <a:pPr>
              <a:lnSpc>
                <a:spcPct val="150000"/>
              </a:lnSpc>
              <a:spcBef>
                <a:spcPts val="0"/>
              </a:spcBef>
              <a:spcAft>
                <a:spcPts val="1200"/>
              </a:spcAft>
            </a:pPr>
            <a:r>
              <a:rPr lang="en-US" dirty="0">
                <a:solidFill>
                  <a:srgbClr val="007FFF"/>
                </a:solidFill>
              </a:rPr>
              <a:t>Right to mint is limited by </a:t>
            </a:r>
            <a:br>
              <a:rPr lang="en-US" dirty="0">
                <a:solidFill>
                  <a:srgbClr val="007FFF"/>
                </a:solidFill>
              </a:rPr>
            </a:br>
            <a:r>
              <a:rPr lang="en-US" dirty="0">
                <a:solidFill>
                  <a:srgbClr val="007FFF"/>
                </a:solidFill>
              </a:rPr>
              <a:t>network security contributions</a:t>
            </a:r>
          </a:p>
          <a:p>
            <a:pPr>
              <a:lnSpc>
                <a:spcPct val="150000"/>
              </a:lnSpc>
              <a:spcBef>
                <a:spcPts val="0"/>
              </a:spcBef>
              <a:spcAft>
                <a:spcPts val="1200"/>
              </a:spcAft>
            </a:pPr>
            <a:r>
              <a:rPr lang="en-US" dirty="0">
                <a:solidFill>
                  <a:srgbClr val="007FFF"/>
                </a:solidFill>
              </a:rPr>
              <a:t>Tender for network usage</a:t>
            </a:r>
          </a:p>
        </p:txBody>
      </p:sp>
      <p:sp>
        <p:nvSpPr>
          <p:cNvPr id="17" name="Rectangle 16">
            <a:extLst>
              <a:ext uri="{FF2B5EF4-FFF2-40B4-BE49-F238E27FC236}">
                <a16:creationId xmlns:a16="http://schemas.microsoft.com/office/drawing/2014/main" id="{ED428796-1AA1-4C4B-838A-F8ACA5AF821A}"/>
              </a:ext>
            </a:extLst>
          </p:cNvPr>
          <p:cNvSpPr/>
          <p:nvPr/>
        </p:nvSpPr>
        <p:spPr>
          <a:xfrm>
            <a:off x="831851" y="2743240"/>
            <a:ext cx="10515600" cy="21302"/>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737449-D519-47AC-84A1-3749889BDA2A}"/>
              </a:ext>
            </a:extLst>
          </p:cNvPr>
          <p:cNvSpPr/>
          <p:nvPr/>
        </p:nvSpPr>
        <p:spPr>
          <a:xfrm>
            <a:off x="831851" y="3218696"/>
            <a:ext cx="10515600" cy="21302"/>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17880A7-5DF2-47B8-99D1-6F0FA686BAC0}"/>
              </a:ext>
            </a:extLst>
          </p:cNvPr>
          <p:cNvSpPr/>
          <p:nvPr/>
        </p:nvSpPr>
        <p:spPr>
          <a:xfrm>
            <a:off x="831851" y="3676951"/>
            <a:ext cx="10515600" cy="21302"/>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D7F007E-16C4-48B9-8EA2-D73D4BE0842F}"/>
              </a:ext>
            </a:extLst>
          </p:cNvPr>
          <p:cNvSpPr/>
          <p:nvPr/>
        </p:nvSpPr>
        <p:spPr>
          <a:xfrm>
            <a:off x="831851" y="4146542"/>
            <a:ext cx="10515600" cy="21302"/>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2EAB896-A038-4EA2-BEE0-F8DF8CF21060}"/>
              </a:ext>
            </a:extLst>
          </p:cNvPr>
          <p:cNvSpPr/>
          <p:nvPr/>
        </p:nvSpPr>
        <p:spPr>
          <a:xfrm>
            <a:off x="831851" y="4947168"/>
            <a:ext cx="10515600" cy="21302"/>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0264AD8-398D-4DB9-9D05-674322832333}"/>
              </a:ext>
            </a:extLst>
          </p:cNvPr>
          <p:cNvSpPr/>
          <p:nvPr/>
        </p:nvSpPr>
        <p:spPr>
          <a:xfrm>
            <a:off x="831851" y="5733612"/>
            <a:ext cx="10515600" cy="21302"/>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4793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C2F40DB-1DF1-4738-951E-285EAC2B75D6}"/>
              </a:ext>
            </a:extLst>
          </p:cNvPr>
          <p:cNvSpPr>
            <a:spLocks noGrp="1"/>
          </p:cNvSpPr>
          <p:nvPr>
            <p:ph sz="half" idx="1"/>
          </p:nvPr>
        </p:nvSpPr>
        <p:spPr>
          <a:xfrm>
            <a:off x="838200" y="1798403"/>
            <a:ext cx="3434080" cy="4636996"/>
          </a:xfrm>
        </p:spPr>
        <p:txBody>
          <a:bodyPr rIns="36000"/>
          <a:lstStyle/>
          <a:p>
            <a:pPr marL="158750" indent="-158750">
              <a:lnSpc>
                <a:spcPct val="150000"/>
              </a:lnSpc>
              <a:spcBef>
                <a:spcPts val="0"/>
              </a:spcBef>
              <a:spcAft>
                <a:spcPts val="1200"/>
              </a:spcAft>
            </a:pPr>
            <a:r>
              <a:rPr lang="en-US" sz="1200" b="1" dirty="0"/>
              <a:t>Zenon Network of Momentum</a:t>
            </a:r>
            <a:br>
              <a:rPr lang="en-US" sz="1200" b="1" dirty="0"/>
            </a:br>
            <a:r>
              <a:rPr lang="en-US" sz="1200" dirty="0"/>
              <a:t>Feeless Smart Contract L1 </a:t>
            </a:r>
            <a:br>
              <a:rPr lang="en-US" sz="1200" dirty="0"/>
            </a:br>
            <a:r>
              <a:rPr lang="en-US" sz="1200" dirty="0"/>
              <a:t>Feeless Bitcoin L2</a:t>
            </a:r>
          </a:p>
          <a:p>
            <a:pPr marL="158750" indent="-158750">
              <a:lnSpc>
                <a:spcPct val="150000"/>
              </a:lnSpc>
              <a:spcBef>
                <a:spcPts val="0"/>
              </a:spcBef>
              <a:spcAft>
                <a:spcPts val="1200"/>
              </a:spcAft>
            </a:pPr>
            <a:r>
              <a:rPr lang="en-US" sz="1200" b="1" dirty="0"/>
              <a:t>Dual Ledger</a:t>
            </a:r>
            <a:br>
              <a:rPr lang="en-US" sz="1200" dirty="0"/>
            </a:br>
            <a:r>
              <a:rPr lang="en-US" sz="1200" dirty="0"/>
              <a:t>Block-Lattice + Meta DAG</a:t>
            </a:r>
          </a:p>
          <a:p>
            <a:pPr marL="158750" indent="-158750">
              <a:lnSpc>
                <a:spcPct val="150000"/>
              </a:lnSpc>
              <a:spcBef>
                <a:spcPts val="0"/>
              </a:spcBef>
              <a:spcAft>
                <a:spcPts val="1200"/>
              </a:spcAft>
            </a:pPr>
            <a:r>
              <a:rPr lang="en-US" sz="1200" b="1" dirty="0"/>
              <a:t>Dual Token Economy</a:t>
            </a:r>
            <a:r>
              <a:rPr lang="en-US" sz="1200" dirty="0"/>
              <a:t> </a:t>
            </a:r>
            <a:br>
              <a:rPr lang="en-US" sz="1200" dirty="0"/>
            </a:br>
            <a:r>
              <a:rPr lang="en-US" sz="1200" dirty="0"/>
              <a:t>ZNN = Payment + infra collateral</a:t>
            </a:r>
            <a:br>
              <a:rPr lang="en-US" sz="1200" dirty="0"/>
            </a:br>
            <a:r>
              <a:rPr lang="en-US" sz="1200" dirty="0"/>
              <a:t>QSR = Tokenized tx throughput</a:t>
            </a:r>
          </a:p>
          <a:p>
            <a:pPr marL="158750" indent="-158750">
              <a:lnSpc>
                <a:spcPct val="150000"/>
              </a:lnSpc>
              <a:spcBef>
                <a:spcPts val="0"/>
              </a:spcBef>
              <a:spcAft>
                <a:spcPts val="1200"/>
              </a:spcAft>
            </a:pPr>
            <a:r>
              <a:rPr lang="en-US" sz="1200" b="1" dirty="0"/>
              <a:t>On-Chain Smart Contracts</a:t>
            </a:r>
            <a:br>
              <a:rPr lang="en-US" sz="1200" dirty="0"/>
            </a:br>
            <a:r>
              <a:rPr lang="en-US" sz="1200" dirty="0"/>
              <a:t>+ Oracles &amp; </a:t>
            </a:r>
            <a:r>
              <a:rPr lang="en-US" sz="1200" dirty="0" err="1"/>
              <a:t>Unikernels</a:t>
            </a:r>
            <a:br>
              <a:rPr lang="en-US" sz="1200" dirty="0"/>
            </a:br>
            <a:r>
              <a:rPr lang="en-US" sz="1200" dirty="0"/>
              <a:t>+ Zenon Token Standard </a:t>
            </a:r>
          </a:p>
          <a:p>
            <a:pPr marL="158750" indent="-158750">
              <a:lnSpc>
                <a:spcPct val="150000"/>
              </a:lnSpc>
              <a:spcBef>
                <a:spcPts val="0"/>
              </a:spcBef>
              <a:spcAft>
                <a:spcPts val="1200"/>
              </a:spcAft>
            </a:pPr>
            <a:r>
              <a:rPr lang="en-US" sz="1200" b="1" dirty="0"/>
              <a:t>Progressive Decentralization</a:t>
            </a:r>
            <a:br>
              <a:rPr lang="en-US" sz="1200" dirty="0"/>
            </a:br>
            <a:r>
              <a:rPr lang="en-US" sz="1200" dirty="0"/>
              <a:t>Egalitarian validator set creation</a:t>
            </a:r>
            <a:br>
              <a:rPr lang="en-US" sz="1200" dirty="0"/>
            </a:br>
            <a:r>
              <a:rPr lang="en-US" sz="1200" dirty="0"/>
              <a:t>Strong decentralization incentives</a:t>
            </a:r>
          </a:p>
        </p:txBody>
      </p:sp>
      <p:sp>
        <p:nvSpPr>
          <p:cNvPr id="4" name="Slide Number Placeholder 3">
            <a:extLst>
              <a:ext uri="{FF2B5EF4-FFF2-40B4-BE49-F238E27FC236}">
                <a16:creationId xmlns:a16="http://schemas.microsoft.com/office/drawing/2014/main" id="{572B603F-FFF3-48A7-9D84-630B1C59378C}"/>
              </a:ext>
            </a:extLst>
          </p:cNvPr>
          <p:cNvSpPr>
            <a:spLocks noGrp="1"/>
          </p:cNvSpPr>
          <p:nvPr>
            <p:ph type="sldNum" sz="quarter" idx="12"/>
          </p:nvPr>
        </p:nvSpPr>
        <p:spPr/>
        <p:txBody>
          <a:bodyPr/>
          <a:lstStyle/>
          <a:p>
            <a:r>
              <a:rPr lang="fr-FR" dirty="0"/>
              <a:t>5</a:t>
            </a:r>
          </a:p>
        </p:txBody>
      </p:sp>
      <p:sp>
        <p:nvSpPr>
          <p:cNvPr id="11" name="Text Placeholder 10">
            <a:extLst>
              <a:ext uri="{FF2B5EF4-FFF2-40B4-BE49-F238E27FC236}">
                <a16:creationId xmlns:a16="http://schemas.microsoft.com/office/drawing/2014/main" id="{069A1DAE-6360-4D41-8418-9E67118BA761}"/>
              </a:ext>
            </a:extLst>
          </p:cNvPr>
          <p:cNvSpPr>
            <a:spLocks noGrp="1"/>
          </p:cNvSpPr>
          <p:nvPr>
            <p:ph type="body" idx="13"/>
          </p:nvPr>
        </p:nvSpPr>
        <p:spPr/>
        <p:txBody>
          <a:bodyPr/>
          <a:lstStyle/>
          <a:p>
            <a:r>
              <a:rPr lang="en-US" dirty="0">
                <a:solidFill>
                  <a:srgbClr val="262626"/>
                </a:solidFill>
              </a:rPr>
              <a:t>&gt;solution		</a:t>
            </a:r>
            <a:r>
              <a:rPr lang="en-US" dirty="0"/>
              <a:t>	&gt;zenon network of momentum</a:t>
            </a:r>
          </a:p>
        </p:txBody>
      </p:sp>
      <p:sp>
        <p:nvSpPr>
          <p:cNvPr id="67" name="TextBox 66">
            <a:extLst>
              <a:ext uri="{FF2B5EF4-FFF2-40B4-BE49-F238E27FC236}">
                <a16:creationId xmlns:a16="http://schemas.microsoft.com/office/drawing/2014/main" id="{F3A2016C-0D12-49E9-AB18-2D3BE432D89C}"/>
              </a:ext>
            </a:extLst>
          </p:cNvPr>
          <p:cNvSpPr txBox="1"/>
          <p:nvPr/>
        </p:nvSpPr>
        <p:spPr>
          <a:xfrm>
            <a:off x="766119" y="867002"/>
            <a:ext cx="3546801" cy="830997"/>
          </a:xfrm>
          <a:prstGeom prst="rect">
            <a:avLst/>
          </a:prstGeom>
          <a:noFill/>
        </p:spPr>
        <p:txBody>
          <a:bodyPr wrap="square">
            <a:spAutoFit/>
          </a:bodyPr>
          <a:lstStyle/>
          <a:p>
            <a:pPr>
              <a:spcAft>
                <a:spcPts val="1800"/>
              </a:spcAft>
            </a:pPr>
            <a:r>
              <a:rPr lang="en-US" sz="2400" b="1" dirty="0">
                <a:solidFill>
                  <a:srgbClr val="262626"/>
                </a:solidFill>
                <a:latin typeface="IBM Plex Mono" panose="020B0509050203000203" pitchFamily="49" charset="0"/>
              </a:rPr>
              <a:t>Layered scaling with Taproot</a:t>
            </a:r>
          </a:p>
        </p:txBody>
      </p:sp>
      <p:sp>
        <p:nvSpPr>
          <p:cNvPr id="209" name="Hexagon 208">
            <a:extLst>
              <a:ext uri="{FF2B5EF4-FFF2-40B4-BE49-F238E27FC236}">
                <a16:creationId xmlns:a16="http://schemas.microsoft.com/office/drawing/2014/main" id="{B8BCBE49-63F0-407C-AD46-88E7EB3658A5}"/>
              </a:ext>
            </a:extLst>
          </p:cNvPr>
          <p:cNvSpPr/>
          <p:nvPr/>
        </p:nvSpPr>
        <p:spPr>
          <a:xfrm>
            <a:off x="4215650" y="2676472"/>
            <a:ext cx="4515019" cy="4513452"/>
          </a:xfrm>
          <a:prstGeom prst="hexagon">
            <a:avLst/>
          </a:prstGeom>
          <a:solidFill>
            <a:srgbClr val="FF9900"/>
          </a:solidFill>
          <a:ln>
            <a:solidFill>
              <a:schemeClr val="tx1"/>
            </a:solidFill>
          </a:ln>
          <a:scene3d>
            <a:camera prst="isometricOffAxis1Top">
              <a:rot lat="18250381" lon="18844637" rev="3078070"/>
            </a:camera>
            <a:lightRig rig="threePt" dir="t"/>
          </a:scene3d>
          <a:sp3d>
            <a:bevelT w="0"/>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sz="1000" b="1" dirty="0">
              <a:solidFill>
                <a:srgbClr val="262626"/>
              </a:solidFill>
              <a:latin typeface="IBM Plex Mono Medium" panose="020B0609050203000203" pitchFamily="49" charset="0"/>
            </a:endParaRPr>
          </a:p>
        </p:txBody>
      </p:sp>
      <p:pic>
        <p:nvPicPr>
          <p:cNvPr id="211" name="Picture 210">
            <a:extLst>
              <a:ext uri="{FF2B5EF4-FFF2-40B4-BE49-F238E27FC236}">
                <a16:creationId xmlns:a16="http://schemas.microsoft.com/office/drawing/2014/main" id="{F9F17F78-16A6-4098-89EA-7580301EF0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106226" y="4669411"/>
            <a:ext cx="321471" cy="322237"/>
          </a:xfrm>
          <a:prstGeom prst="rect">
            <a:avLst/>
          </a:prstGeom>
          <a:effectLst>
            <a:outerShdw blurRad="76200" dist="76200" dir="8100000" sy="-23000" kx="800400" algn="br" rotWithShape="0">
              <a:prstClr val="black">
                <a:alpha val="50000"/>
              </a:prstClr>
            </a:outerShdw>
          </a:effectLst>
        </p:spPr>
      </p:pic>
      <p:cxnSp>
        <p:nvCxnSpPr>
          <p:cNvPr id="212" name="Straight Connector 211">
            <a:extLst>
              <a:ext uri="{FF2B5EF4-FFF2-40B4-BE49-F238E27FC236}">
                <a16:creationId xmlns:a16="http://schemas.microsoft.com/office/drawing/2014/main" id="{73DF83C1-570A-45CD-AA01-6FC6DD8DEAEC}"/>
              </a:ext>
            </a:extLst>
          </p:cNvPr>
          <p:cNvCxnSpPr>
            <a:cxnSpLocks/>
          </p:cNvCxnSpPr>
          <p:nvPr/>
        </p:nvCxnSpPr>
        <p:spPr>
          <a:xfrm>
            <a:off x="6625169" y="4280577"/>
            <a:ext cx="0" cy="1078823"/>
          </a:xfrm>
          <a:prstGeom prst="line">
            <a:avLst/>
          </a:prstGeom>
          <a:ln w="34925"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D877D87E-507A-4B1C-9D26-D3F00A7DB2CC}"/>
              </a:ext>
            </a:extLst>
          </p:cNvPr>
          <p:cNvCxnSpPr>
            <a:cxnSpLocks/>
          </p:cNvCxnSpPr>
          <p:nvPr/>
        </p:nvCxnSpPr>
        <p:spPr>
          <a:xfrm>
            <a:off x="7893875" y="4109615"/>
            <a:ext cx="0" cy="1046585"/>
          </a:xfrm>
          <a:prstGeom prst="line">
            <a:avLst/>
          </a:prstGeom>
          <a:ln w="34925"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7F43311F-0818-4C99-ADA9-0282829A8122}"/>
              </a:ext>
            </a:extLst>
          </p:cNvPr>
          <p:cNvCxnSpPr>
            <a:cxnSpLocks/>
          </p:cNvCxnSpPr>
          <p:nvPr/>
        </p:nvCxnSpPr>
        <p:spPr>
          <a:xfrm>
            <a:off x="7244423" y="4207888"/>
            <a:ext cx="0" cy="977945"/>
          </a:xfrm>
          <a:prstGeom prst="line">
            <a:avLst/>
          </a:prstGeom>
          <a:ln w="34925"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15" name="Hexagon 214">
            <a:extLst>
              <a:ext uri="{FF2B5EF4-FFF2-40B4-BE49-F238E27FC236}">
                <a16:creationId xmlns:a16="http://schemas.microsoft.com/office/drawing/2014/main" id="{D252C2AB-E758-46BB-BD72-DA072E685316}"/>
              </a:ext>
            </a:extLst>
          </p:cNvPr>
          <p:cNvSpPr/>
          <p:nvPr/>
        </p:nvSpPr>
        <p:spPr>
          <a:xfrm>
            <a:off x="4334731" y="1391444"/>
            <a:ext cx="4313936" cy="4312440"/>
          </a:xfrm>
          <a:prstGeom prst="hexagon">
            <a:avLst/>
          </a:prstGeom>
          <a:solidFill>
            <a:srgbClr val="00FF5B">
              <a:alpha val="30000"/>
            </a:srgbClr>
          </a:solidFill>
          <a:ln>
            <a:solidFill>
              <a:srgbClr val="262626"/>
            </a:solidFill>
          </a:ln>
          <a:scene3d>
            <a:camera prst="isometricOffAxis1Top">
              <a:rot lat="18250381" lon="18844637" rev="3078070"/>
            </a:camera>
            <a:lightRig rig="threePt" dir="t"/>
          </a:scene3d>
          <a:sp3d>
            <a:bevelT w="0"/>
          </a:sp3d>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de-DE" sz="3200" b="1" dirty="0">
              <a:solidFill>
                <a:srgbClr val="262626"/>
              </a:solidFill>
              <a:latin typeface="IBM Plex Mono Medium" panose="020B0609050203000203" pitchFamily="49" charset="0"/>
            </a:endParaRPr>
          </a:p>
        </p:txBody>
      </p:sp>
      <p:cxnSp>
        <p:nvCxnSpPr>
          <p:cNvPr id="216" name="Straight Connector 215">
            <a:extLst>
              <a:ext uri="{FF2B5EF4-FFF2-40B4-BE49-F238E27FC236}">
                <a16:creationId xmlns:a16="http://schemas.microsoft.com/office/drawing/2014/main" id="{1EF152EC-D64E-467D-8794-79C09489550D}"/>
              </a:ext>
            </a:extLst>
          </p:cNvPr>
          <p:cNvCxnSpPr>
            <a:cxnSpLocks/>
          </p:cNvCxnSpPr>
          <p:nvPr/>
        </p:nvCxnSpPr>
        <p:spPr>
          <a:xfrm>
            <a:off x="6508631" y="3146304"/>
            <a:ext cx="0" cy="592531"/>
          </a:xfrm>
          <a:prstGeom prst="line">
            <a:avLst/>
          </a:prstGeom>
          <a:ln w="34925" cap="rnd">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17" name="Hexagon 216">
            <a:extLst>
              <a:ext uri="{FF2B5EF4-FFF2-40B4-BE49-F238E27FC236}">
                <a16:creationId xmlns:a16="http://schemas.microsoft.com/office/drawing/2014/main" id="{FB361FAB-D48C-4FD0-B802-6F1E8FBB9ED6}"/>
              </a:ext>
            </a:extLst>
          </p:cNvPr>
          <p:cNvSpPr/>
          <p:nvPr/>
        </p:nvSpPr>
        <p:spPr>
          <a:xfrm>
            <a:off x="5737782" y="2010980"/>
            <a:ext cx="1541698" cy="1541698"/>
          </a:xfrm>
          <a:prstGeom prst="hexagon">
            <a:avLst/>
          </a:prstGeom>
          <a:solidFill>
            <a:srgbClr val="262626"/>
          </a:solidFill>
          <a:ln>
            <a:solidFill>
              <a:srgbClr val="F908B6"/>
            </a:solidFill>
          </a:ln>
          <a:scene3d>
            <a:camera prst="isometricOffAxis1Top">
              <a:rot lat="18250381" lon="18844637" rev="3078070"/>
            </a:camera>
            <a:lightRig rig="threePt" dir="t"/>
          </a:scene3d>
          <a:sp3d>
            <a:bevelT w="0"/>
          </a:sp3d>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1400" b="1" dirty="0">
              <a:solidFill>
                <a:srgbClr val="00FF5B"/>
              </a:solidFill>
              <a:latin typeface="IBM Plex Mono Medium" panose="020B0609050203000203" pitchFamily="49" charset="0"/>
            </a:endParaRPr>
          </a:p>
        </p:txBody>
      </p:sp>
      <p:sp>
        <p:nvSpPr>
          <p:cNvPr id="218" name="TextBox 217">
            <a:extLst>
              <a:ext uri="{FF2B5EF4-FFF2-40B4-BE49-F238E27FC236}">
                <a16:creationId xmlns:a16="http://schemas.microsoft.com/office/drawing/2014/main" id="{86502BE9-0F86-4D3C-AEE0-A54EA2A4F8A2}"/>
              </a:ext>
            </a:extLst>
          </p:cNvPr>
          <p:cNvSpPr txBox="1"/>
          <p:nvPr/>
        </p:nvSpPr>
        <p:spPr>
          <a:xfrm>
            <a:off x="5778265" y="2575599"/>
            <a:ext cx="1436592" cy="369332"/>
          </a:xfrm>
          <a:prstGeom prst="rect">
            <a:avLst/>
          </a:prstGeom>
          <a:noFill/>
          <a:effectLst>
            <a:outerShdw blurRad="76200" dir="13500000" sy="23000" kx="1200000" algn="br" rotWithShape="0">
              <a:prstClr val="black">
                <a:alpha val="20000"/>
              </a:prstClr>
            </a:outerShdw>
          </a:effectLst>
          <a:scene3d>
            <a:camera prst="isometricOffAxis1Right"/>
            <a:lightRig rig="threePt" dir="t"/>
          </a:scene3d>
        </p:spPr>
        <p:txBody>
          <a:bodyPr wrap="square">
            <a:spAutoFit/>
          </a:bodyPr>
          <a:lstStyle/>
          <a:p>
            <a:pPr algn="ctr"/>
            <a:r>
              <a:rPr lang="en-US" b="1" dirty="0">
                <a:solidFill>
                  <a:srgbClr val="00FF5B"/>
                </a:solidFill>
                <a:latin typeface="IBM Plex Mono" panose="020B0509050203000203" pitchFamily="49" charset="0"/>
              </a:rPr>
              <a:t>z</a:t>
            </a:r>
            <a:r>
              <a:rPr lang="en-US" b="1" dirty="0">
                <a:solidFill>
                  <a:srgbClr val="FFA405"/>
                </a:solidFill>
                <a:latin typeface="IBM Plex Mono" panose="020B0509050203000203" pitchFamily="49" charset="0"/>
              </a:rPr>
              <a:t>BTC</a:t>
            </a:r>
            <a:endParaRPr lang="en-US" sz="1200" b="1" dirty="0">
              <a:solidFill>
                <a:srgbClr val="FFA405"/>
              </a:solidFill>
              <a:latin typeface="IBM Plex Mono" panose="020B0509050203000203" pitchFamily="49" charset="0"/>
            </a:endParaRPr>
          </a:p>
        </p:txBody>
      </p:sp>
      <p:pic>
        <p:nvPicPr>
          <p:cNvPr id="219" name="Picture 218">
            <a:extLst>
              <a:ext uri="{FF2B5EF4-FFF2-40B4-BE49-F238E27FC236}">
                <a16:creationId xmlns:a16="http://schemas.microsoft.com/office/drawing/2014/main" id="{6C8BB26E-AAC0-4DB2-BBEB-71EC4FD2C6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5094" y="2769472"/>
            <a:ext cx="320200" cy="393022"/>
          </a:xfrm>
          <a:prstGeom prst="rect">
            <a:avLst/>
          </a:prstGeom>
          <a:effectLst>
            <a:outerShdw blurRad="76200" dist="76200" dir="8100000" sy="-23000" kx="800400" algn="br" rotWithShape="0">
              <a:prstClr val="black">
                <a:alpha val="50000"/>
              </a:prstClr>
            </a:outerShdw>
          </a:effectLst>
        </p:spPr>
      </p:pic>
      <p:sp>
        <p:nvSpPr>
          <p:cNvPr id="220" name="Content Placeholder 4">
            <a:extLst>
              <a:ext uri="{FF2B5EF4-FFF2-40B4-BE49-F238E27FC236}">
                <a16:creationId xmlns:a16="http://schemas.microsoft.com/office/drawing/2014/main" id="{D032F34A-BAA3-4E7D-8A32-19D187FD49DB}"/>
              </a:ext>
            </a:extLst>
          </p:cNvPr>
          <p:cNvSpPr txBox="1">
            <a:spLocks/>
          </p:cNvSpPr>
          <p:nvPr/>
        </p:nvSpPr>
        <p:spPr>
          <a:xfrm>
            <a:off x="8671984" y="2760150"/>
            <a:ext cx="2867000" cy="634748"/>
          </a:xfrm>
          <a:prstGeom prst="rect">
            <a:avLst/>
          </a:prstGeom>
        </p:spPr>
        <p:txBody>
          <a:bodyPr vert="horz" wrap="square" lIns="91440" tIns="45720" rIns="91440" bIns="45720" rtlCol="0" anchor="ctr">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000" kern="1200">
                <a:solidFill>
                  <a:srgbClr val="00FF5B"/>
                </a:solidFill>
                <a:latin typeface="IBM Plex Mono Light" panose="020B04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1200"/>
              </a:spcAft>
              <a:buFont typeface="Wingdings" panose="05000000000000000000" pitchFamily="2" charset="2"/>
              <a:buNone/>
            </a:pPr>
            <a:r>
              <a:rPr lang="en-US" sz="1200" b="1" dirty="0">
                <a:latin typeface="IBM Plex Mono" panose="020B0509050203000203" pitchFamily="49" charset="0"/>
              </a:rPr>
              <a:t>Sentries</a:t>
            </a:r>
            <a:r>
              <a:rPr lang="en-US" sz="1200" dirty="0"/>
              <a:t> are on-chain oracles between mainchain, sidechain, and off-chain data</a:t>
            </a:r>
          </a:p>
        </p:txBody>
      </p:sp>
      <p:pic>
        <p:nvPicPr>
          <p:cNvPr id="221" name="Picture 220">
            <a:extLst>
              <a:ext uri="{FF2B5EF4-FFF2-40B4-BE49-F238E27FC236}">
                <a16:creationId xmlns:a16="http://schemas.microsoft.com/office/drawing/2014/main" id="{A85A0549-C871-43C4-B5D9-8E87738BBA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5762" y="3909087"/>
            <a:ext cx="282250" cy="470105"/>
          </a:xfrm>
          <a:prstGeom prst="rect">
            <a:avLst/>
          </a:prstGeom>
          <a:effectLst>
            <a:outerShdw blurRad="76200" dir="13500000" sy="23000" kx="1200000" algn="br" rotWithShape="0">
              <a:prstClr val="black">
                <a:alpha val="57000"/>
              </a:prstClr>
            </a:outerShdw>
          </a:effectLst>
        </p:spPr>
      </p:pic>
      <p:sp>
        <p:nvSpPr>
          <p:cNvPr id="222" name="Content Placeholder 4">
            <a:extLst>
              <a:ext uri="{FF2B5EF4-FFF2-40B4-BE49-F238E27FC236}">
                <a16:creationId xmlns:a16="http://schemas.microsoft.com/office/drawing/2014/main" id="{4DBF8B69-EBA1-4A69-B3D7-E67E82B8C9C0}"/>
              </a:ext>
            </a:extLst>
          </p:cNvPr>
          <p:cNvSpPr txBox="1">
            <a:spLocks/>
          </p:cNvSpPr>
          <p:nvPr/>
        </p:nvSpPr>
        <p:spPr>
          <a:xfrm>
            <a:off x="8671984" y="4722430"/>
            <a:ext cx="2867000" cy="1022269"/>
          </a:xfrm>
          <a:prstGeom prst="rect">
            <a:avLst/>
          </a:prstGeom>
        </p:spPr>
        <p:txBody>
          <a:bodyPr vert="horz" wrap="square" lIns="91440" tIns="45720" rIns="91440" bIns="45720" rtlCol="0" anchor="ctr">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000" kern="1200">
                <a:solidFill>
                  <a:srgbClr val="00FF5B"/>
                </a:solidFill>
                <a:latin typeface="IBM Plex Mono Light" panose="020B04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1200"/>
              </a:spcAft>
              <a:buFont typeface="Wingdings" panose="05000000000000000000" pitchFamily="2" charset="2"/>
              <a:buNone/>
            </a:pPr>
            <a:r>
              <a:rPr lang="en-US" sz="1200" b="1" dirty="0">
                <a:latin typeface="IBM Plex Mono" panose="020B0509050203000203" pitchFamily="49" charset="0"/>
              </a:rPr>
              <a:t>Sentinels</a:t>
            </a:r>
            <a:r>
              <a:rPr lang="en-US" sz="1200" dirty="0"/>
              <a:t> create </a:t>
            </a:r>
            <a:r>
              <a:rPr lang="en-US" sz="1200" dirty="0">
                <a:solidFill>
                  <a:srgbClr val="FFFFFF"/>
                </a:solidFill>
              </a:rPr>
              <a:t>PoW links </a:t>
            </a:r>
            <a:br>
              <a:rPr lang="en-US" sz="1200" dirty="0">
                <a:solidFill>
                  <a:srgbClr val="FFFFFF"/>
                </a:solidFill>
              </a:rPr>
            </a:br>
            <a:r>
              <a:rPr lang="en-US" sz="1200" dirty="0"/>
              <a:t>on transactions to validate cross-chain consensus with Bitcoin’s PoW as the “Supreme Court” for consensus disputes </a:t>
            </a:r>
          </a:p>
        </p:txBody>
      </p:sp>
      <p:pic>
        <p:nvPicPr>
          <p:cNvPr id="225" name="Picture 224">
            <a:extLst>
              <a:ext uri="{FF2B5EF4-FFF2-40B4-BE49-F238E27FC236}">
                <a16:creationId xmlns:a16="http://schemas.microsoft.com/office/drawing/2014/main" id="{0EED61A1-7C51-4710-ADBB-AB12FBE85A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6599" y="3591673"/>
            <a:ext cx="282250" cy="470105"/>
          </a:xfrm>
          <a:prstGeom prst="rect">
            <a:avLst/>
          </a:prstGeom>
          <a:effectLst>
            <a:outerShdw blurRad="76200" dir="13500000" sy="23000" kx="1200000" algn="br" rotWithShape="0">
              <a:prstClr val="black">
                <a:alpha val="57000"/>
              </a:prstClr>
            </a:outerShdw>
          </a:effectLst>
        </p:spPr>
      </p:pic>
      <p:sp>
        <p:nvSpPr>
          <p:cNvPr id="226" name="Content Placeholder 4">
            <a:extLst>
              <a:ext uri="{FF2B5EF4-FFF2-40B4-BE49-F238E27FC236}">
                <a16:creationId xmlns:a16="http://schemas.microsoft.com/office/drawing/2014/main" id="{7D0EC4D6-F92D-4151-8130-AA34EF8AB72C}"/>
              </a:ext>
            </a:extLst>
          </p:cNvPr>
          <p:cNvSpPr txBox="1">
            <a:spLocks/>
          </p:cNvSpPr>
          <p:nvPr/>
        </p:nvSpPr>
        <p:spPr>
          <a:xfrm rot="1040111">
            <a:off x="4309778" y="5417913"/>
            <a:ext cx="1141935" cy="449887"/>
          </a:xfrm>
          <a:prstGeom prst="rect">
            <a:avLst/>
          </a:prstGeom>
        </p:spPr>
        <p:txBody>
          <a:bodyPr vert="horz" wrap="square" lIns="0" tIns="0" rIns="0" bIns="0" rtlCol="0" anchor="ctr">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000" kern="1200">
                <a:solidFill>
                  <a:srgbClr val="00FF5B"/>
                </a:solidFill>
                <a:latin typeface="IBM Plex Mono Light" panose="020B04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Wingdings" panose="05000000000000000000" pitchFamily="2" charset="2"/>
              <a:buNone/>
            </a:pPr>
            <a:r>
              <a:rPr lang="en-US" sz="1400" dirty="0">
                <a:solidFill>
                  <a:srgbClr val="FF9505"/>
                </a:solidFill>
                <a:latin typeface="IBM Plex Mono" panose="020B0509050203000203" pitchFamily="49" charset="0"/>
              </a:rPr>
              <a:t>Bitcoin</a:t>
            </a:r>
          </a:p>
        </p:txBody>
      </p:sp>
      <p:sp>
        <p:nvSpPr>
          <p:cNvPr id="227" name="Content Placeholder 4">
            <a:extLst>
              <a:ext uri="{FF2B5EF4-FFF2-40B4-BE49-F238E27FC236}">
                <a16:creationId xmlns:a16="http://schemas.microsoft.com/office/drawing/2014/main" id="{CDA3F905-E8A2-41DD-8E94-1B051B445701}"/>
              </a:ext>
            </a:extLst>
          </p:cNvPr>
          <p:cNvSpPr txBox="1">
            <a:spLocks/>
          </p:cNvSpPr>
          <p:nvPr/>
        </p:nvSpPr>
        <p:spPr>
          <a:xfrm rot="20958964">
            <a:off x="4452086" y="2627399"/>
            <a:ext cx="948276" cy="277697"/>
          </a:xfrm>
          <a:prstGeom prst="rect">
            <a:avLst/>
          </a:prstGeom>
        </p:spPr>
        <p:txBody>
          <a:bodyPr vert="horz" wrap="square" lIns="0" tIns="0" rIns="0" bIns="0" rtlCol="0" anchor="ctr">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000" kern="1200">
                <a:solidFill>
                  <a:srgbClr val="00FF5B"/>
                </a:solidFill>
                <a:latin typeface="IBM Plex Mono Light" panose="020B04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Wingdings" panose="05000000000000000000" pitchFamily="2" charset="2"/>
              <a:buNone/>
            </a:pPr>
            <a:r>
              <a:rPr lang="en-US" sz="1400" dirty="0">
                <a:latin typeface="IBM Plex Mono" panose="020B0509050203000203" pitchFamily="49" charset="0"/>
              </a:rPr>
              <a:t>Zenon</a:t>
            </a:r>
          </a:p>
        </p:txBody>
      </p:sp>
      <p:pic>
        <p:nvPicPr>
          <p:cNvPr id="228" name="Picture 227">
            <a:extLst>
              <a:ext uri="{FF2B5EF4-FFF2-40B4-BE49-F238E27FC236}">
                <a16:creationId xmlns:a16="http://schemas.microsoft.com/office/drawing/2014/main" id="{29B63170-123A-49E5-9DE0-D02DAC8B14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8189" y="4942455"/>
            <a:ext cx="321471" cy="322237"/>
          </a:xfrm>
          <a:prstGeom prst="rect">
            <a:avLst/>
          </a:prstGeom>
          <a:effectLst>
            <a:outerShdw blurRad="76200" dist="76200" dir="8100000" sy="-23000" kx="800400" algn="br" rotWithShape="0">
              <a:prstClr val="black">
                <a:alpha val="50000"/>
              </a:prstClr>
            </a:outerShdw>
          </a:effectLst>
        </p:spPr>
      </p:pic>
      <p:cxnSp>
        <p:nvCxnSpPr>
          <p:cNvPr id="229" name="Connector: Curved 228">
            <a:extLst>
              <a:ext uri="{FF2B5EF4-FFF2-40B4-BE49-F238E27FC236}">
                <a16:creationId xmlns:a16="http://schemas.microsoft.com/office/drawing/2014/main" id="{5795E5A5-EE19-4C9F-9EE0-940E43D92A18}"/>
              </a:ext>
            </a:extLst>
          </p:cNvPr>
          <p:cNvCxnSpPr>
            <a:cxnSpLocks/>
            <a:stCxn id="228" idx="1"/>
            <a:endCxn id="221" idx="1"/>
          </p:cNvCxnSpPr>
          <p:nvPr/>
        </p:nvCxnSpPr>
        <p:spPr>
          <a:xfrm rot="10800000">
            <a:off x="6145763" y="4144140"/>
            <a:ext cx="32427" cy="959434"/>
          </a:xfrm>
          <a:prstGeom prst="curvedConnector3">
            <a:avLst>
              <a:gd name="adj1" fmla="val 804968"/>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D560401F-E441-407F-AE00-9A7A413D56ED}"/>
              </a:ext>
            </a:extLst>
          </p:cNvPr>
          <p:cNvCxnSpPr>
            <a:cxnSpLocks/>
          </p:cNvCxnSpPr>
          <p:nvPr/>
        </p:nvCxnSpPr>
        <p:spPr>
          <a:xfrm>
            <a:off x="5356409" y="1917769"/>
            <a:ext cx="0" cy="1231667"/>
          </a:xfrm>
          <a:prstGeom prst="line">
            <a:avLst/>
          </a:prstGeom>
          <a:ln w="34925" cap="rnd">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31" name="Hexagon 230">
            <a:extLst>
              <a:ext uri="{FF2B5EF4-FFF2-40B4-BE49-F238E27FC236}">
                <a16:creationId xmlns:a16="http://schemas.microsoft.com/office/drawing/2014/main" id="{29EC5CCC-864E-41B0-BCB8-2E95C0696E14}"/>
              </a:ext>
            </a:extLst>
          </p:cNvPr>
          <p:cNvSpPr/>
          <p:nvPr/>
        </p:nvSpPr>
        <p:spPr>
          <a:xfrm>
            <a:off x="4598812" y="1195174"/>
            <a:ext cx="1541698" cy="1541698"/>
          </a:xfrm>
          <a:prstGeom prst="hexagon">
            <a:avLst/>
          </a:prstGeom>
          <a:solidFill>
            <a:srgbClr val="262626"/>
          </a:solidFill>
          <a:ln>
            <a:solidFill>
              <a:srgbClr val="F908B6"/>
            </a:solidFill>
          </a:ln>
          <a:scene3d>
            <a:camera prst="isometricOffAxis1Top">
              <a:rot lat="18250381" lon="18844637" rev="3078070"/>
            </a:camera>
            <a:lightRig rig="threePt" dir="t"/>
          </a:scene3d>
          <a:sp3d>
            <a:bevelT w="0"/>
          </a:sp3d>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1400" b="1" dirty="0">
              <a:solidFill>
                <a:srgbClr val="00FF5B"/>
              </a:solidFill>
              <a:latin typeface="IBM Plex Mono Medium" panose="020B0609050203000203" pitchFamily="49" charset="0"/>
            </a:endParaRPr>
          </a:p>
        </p:txBody>
      </p:sp>
      <p:sp>
        <p:nvSpPr>
          <p:cNvPr id="232" name="TextBox 231">
            <a:extLst>
              <a:ext uri="{FF2B5EF4-FFF2-40B4-BE49-F238E27FC236}">
                <a16:creationId xmlns:a16="http://schemas.microsoft.com/office/drawing/2014/main" id="{4FD8AAB9-892F-49E1-BCB6-DC6526E28306}"/>
              </a:ext>
            </a:extLst>
          </p:cNvPr>
          <p:cNvSpPr txBox="1"/>
          <p:nvPr/>
        </p:nvSpPr>
        <p:spPr>
          <a:xfrm>
            <a:off x="4703689" y="1634619"/>
            <a:ext cx="1326668" cy="646331"/>
          </a:xfrm>
          <a:prstGeom prst="rect">
            <a:avLst/>
          </a:prstGeom>
          <a:noFill/>
          <a:effectLst/>
          <a:scene3d>
            <a:camera prst="isometricOffAxis1Right"/>
            <a:lightRig rig="threePt" dir="t"/>
          </a:scene3d>
        </p:spPr>
        <p:txBody>
          <a:bodyPr wrap="square">
            <a:spAutoFit/>
          </a:bodyPr>
          <a:lstStyle/>
          <a:p>
            <a:pPr algn="ctr"/>
            <a:r>
              <a:rPr lang="de-DE" b="1" dirty="0">
                <a:solidFill>
                  <a:srgbClr val="00FF5B"/>
                </a:solidFill>
                <a:latin typeface="IBM Plex Mono" panose="020B0509050203000203" pitchFamily="49" charset="0"/>
              </a:rPr>
              <a:t>D</a:t>
            </a:r>
            <a:r>
              <a:rPr lang="en-US" b="1" dirty="0">
                <a:solidFill>
                  <a:srgbClr val="00FF5B"/>
                </a:solidFill>
                <a:latin typeface="IBM Plex Mono" panose="020B0509050203000203" pitchFamily="49" charset="0"/>
              </a:rPr>
              <a:t>AOs</a:t>
            </a:r>
          </a:p>
          <a:p>
            <a:pPr algn="ctr"/>
            <a:r>
              <a:rPr lang="en-US" b="1" dirty="0">
                <a:solidFill>
                  <a:srgbClr val="00FF5B"/>
                </a:solidFill>
                <a:latin typeface="IBM Plex Mono" panose="020B0509050203000203" pitchFamily="49" charset="0"/>
              </a:rPr>
              <a:t>DACs</a:t>
            </a:r>
          </a:p>
        </p:txBody>
      </p:sp>
      <p:cxnSp>
        <p:nvCxnSpPr>
          <p:cNvPr id="233" name="Straight Connector 232">
            <a:extLst>
              <a:ext uri="{FF2B5EF4-FFF2-40B4-BE49-F238E27FC236}">
                <a16:creationId xmlns:a16="http://schemas.microsoft.com/office/drawing/2014/main" id="{BB330497-AB45-412A-A2AE-CC5B04C6D883}"/>
              </a:ext>
            </a:extLst>
          </p:cNvPr>
          <p:cNvCxnSpPr>
            <a:cxnSpLocks/>
          </p:cNvCxnSpPr>
          <p:nvPr/>
        </p:nvCxnSpPr>
        <p:spPr>
          <a:xfrm>
            <a:off x="7541879" y="1883516"/>
            <a:ext cx="0" cy="1231667"/>
          </a:xfrm>
          <a:prstGeom prst="line">
            <a:avLst/>
          </a:prstGeom>
          <a:ln w="34925" cap="rnd">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34" name="Hexagon 233">
            <a:extLst>
              <a:ext uri="{FF2B5EF4-FFF2-40B4-BE49-F238E27FC236}">
                <a16:creationId xmlns:a16="http://schemas.microsoft.com/office/drawing/2014/main" id="{4933A40E-E95B-43C3-B657-221B3E3B75B1}"/>
              </a:ext>
            </a:extLst>
          </p:cNvPr>
          <p:cNvSpPr/>
          <p:nvPr/>
        </p:nvSpPr>
        <p:spPr>
          <a:xfrm>
            <a:off x="6781271" y="1240713"/>
            <a:ext cx="1541698" cy="1541698"/>
          </a:xfrm>
          <a:prstGeom prst="hexagon">
            <a:avLst/>
          </a:prstGeom>
          <a:solidFill>
            <a:srgbClr val="262626"/>
          </a:solidFill>
          <a:ln>
            <a:solidFill>
              <a:srgbClr val="F908B6"/>
            </a:solidFill>
          </a:ln>
          <a:scene3d>
            <a:camera prst="isometricOffAxis1Top">
              <a:rot lat="18250381" lon="18844637" rev="3078070"/>
            </a:camera>
            <a:lightRig rig="threePt" dir="t"/>
          </a:scene3d>
          <a:sp3d>
            <a:bevelT w="0"/>
          </a:sp3d>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1400" b="1" dirty="0">
              <a:solidFill>
                <a:srgbClr val="00FF5B"/>
              </a:solidFill>
              <a:latin typeface="IBM Plex Mono Medium" panose="020B0609050203000203" pitchFamily="49" charset="0"/>
            </a:endParaRPr>
          </a:p>
        </p:txBody>
      </p:sp>
      <p:sp>
        <p:nvSpPr>
          <p:cNvPr id="235" name="TextBox 234">
            <a:extLst>
              <a:ext uri="{FF2B5EF4-FFF2-40B4-BE49-F238E27FC236}">
                <a16:creationId xmlns:a16="http://schemas.microsoft.com/office/drawing/2014/main" id="{A7999F56-E45D-454A-9D46-5D74F9781E6F}"/>
              </a:ext>
            </a:extLst>
          </p:cNvPr>
          <p:cNvSpPr txBox="1"/>
          <p:nvPr/>
        </p:nvSpPr>
        <p:spPr>
          <a:xfrm>
            <a:off x="6872404" y="1798403"/>
            <a:ext cx="1326668" cy="369332"/>
          </a:xfrm>
          <a:prstGeom prst="rect">
            <a:avLst/>
          </a:prstGeom>
          <a:noFill/>
          <a:effectLst/>
          <a:scene3d>
            <a:camera prst="isometricOffAxis1Right"/>
            <a:lightRig rig="threePt" dir="t"/>
          </a:scene3d>
        </p:spPr>
        <p:txBody>
          <a:bodyPr wrap="square">
            <a:spAutoFit/>
          </a:bodyPr>
          <a:lstStyle>
            <a:defPPr>
              <a:defRPr lang="fr-FR"/>
            </a:defPPr>
            <a:lvl1pPr algn="ctr">
              <a:defRPr sz="1200" b="1">
                <a:solidFill>
                  <a:srgbClr val="00FF5B"/>
                </a:solidFill>
                <a:latin typeface="IBM Plex Mono" panose="020B0509050203000203" pitchFamily="49" charset="0"/>
              </a:defRPr>
            </a:lvl1pPr>
          </a:lstStyle>
          <a:p>
            <a:r>
              <a:rPr lang="en-US" sz="1800" dirty="0"/>
              <a:t>zApps</a:t>
            </a:r>
          </a:p>
        </p:txBody>
      </p:sp>
      <p:cxnSp>
        <p:nvCxnSpPr>
          <p:cNvPr id="236" name="Connector: Curved 235">
            <a:extLst>
              <a:ext uri="{FF2B5EF4-FFF2-40B4-BE49-F238E27FC236}">
                <a16:creationId xmlns:a16="http://schemas.microsoft.com/office/drawing/2014/main" id="{89DF4FDC-70F6-4E87-8253-5BE5E1C4BD3A}"/>
              </a:ext>
            </a:extLst>
          </p:cNvPr>
          <p:cNvCxnSpPr>
            <a:cxnSpLocks/>
            <a:stCxn id="211" idx="1"/>
            <a:endCxn id="225" idx="3"/>
          </p:cNvCxnSpPr>
          <p:nvPr/>
        </p:nvCxnSpPr>
        <p:spPr>
          <a:xfrm flipH="1" flipV="1">
            <a:off x="8378849" y="3826726"/>
            <a:ext cx="48848" cy="1003804"/>
          </a:xfrm>
          <a:prstGeom prst="curvedConnector3">
            <a:avLst>
              <a:gd name="adj1" fmla="val -295967"/>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37" name="Picture 236">
            <a:extLst>
              <a:ext uri="{FF2B5EF4-FFF2-40B4-BE49-F238E27FC236}">
                <a16:creationId xmlns:a16="http://schemas.microsoft.com/office/drawing/2014/main" id="{6D852EF1-4EE3-4031-98F7-E04DF06510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8496" y="3433516"/>
            <a:ext cx="282250" cy="470105"/>
          </a:xfrm>
          <a:prstGeom prst="rect">
            <a:avLst/>
          </a:prstGeom>
          <a:effectLst>
            <a:outerShdw blurRad="76200" dir="13500000" sy="23000" kx="1200000" algn="br" rotWithShape="0">
              <a:prstClr val="black">
                <a:alpha val="57000"/>
              </a:prstClr>
            </a:outerShdw>
          </a:effectLst>
        </p:spPr>
      </p:pic>
      <p:cxnSp>
        <p:nvCxnSpPr>
          <p:cNvPr id="238" name="Connector: Curved 237">
            <a:extLst>
              <a:ext uri="{FF2B5EF4-FFF2-40B4-BE49-F238E27FC236}">
                <a16:creationId xmlns:a16="http://schemas.microsoft.com/office/drawing/2014/main" id="{751CCCBA-2E2F-4F42-9E16-DE766163C7F6}"/>
              </a:ext>
            </a:extLst>
          </p:cNvPr>
          <p:cNvCxnSpPr>
            <a:cxnSpLocks/>
            <a:stCxn id="228" idx="1"/>
            <a:endCxn id="237" idx="2"/>
          </p:cNvCxnSpPr>
          <p:nvPr/>
        </p:nvCxnSpPr>
        <p:spPr>
          <a:xfrm rot="10800000">
            <a:off x="4739621" y="3903622"/>
            <a:ext cx="1438568" cy="1199953"/>
          </a:xfrm>
          <a:prstGeom prst="curvedConnector2">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40" name="Picture 239">
            <a:extLst>
              <a:ext uri="{FF2B5EF4-FFF2-40B4-BE49-F238E27FC236}">
                <a16:creationId xmlns:a16="http://schemas.microsoft.com/office/drawing/2014/main" id="{F825DAC4-5968-490D-BF1A-76D6DF8393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0811" y="2876885"/>
            <a:ext cx="321471" cy="322237"/>
          </a:xfrm>
          <a:prstGeom prst="rect">
            <a:avLst/>
          </a:prstGeom>
          <a:effectLst>
            <a:outerShdw blurRad="76200" dist="76200" dir="8100000" sy="-23000" kx="800400" algn="br" rotWithShape="0">
              <a:prstClr val="black">
                <a:alpha val="50000"/>
              </a:prstClr>
            </a:outerShdw>
          </a:effectLst>
        </p:spPr>
      </p:pic>
      <p:cxnSp>
        <p:nvCxnSpPr>
          <p:cNvPr id="241" name="Connector: Curved 240">
            <a:extLst>
              <a:ext uri="{FF2B5EF4-FFF2-40B4-BE49-F238E27FC236}">
                <a16:creationId xmlns:a16="http://schemas.microsoft.com/office/drawing/2014/main" id="{7C0125CE-98C1-43FA-B9DC-96E70F5BDB04}"/>
              </a:ext>
            </a:extLst>
          </p:cNvPr>
          <p:cNvCxnSpPr>
            <a:cxnSpLocks/>
            <a:stCxn id="237" idx="0"/>
            <a:endCxn id="240" idx="1"/>
          </p:cNvCxnSpPr>
          <p:nvPr/>
        </p:nvCxnSpPr>
        <p:spPr>
          <a:xfrm rot="5400000" flipH="1" flipV="1">
            <a:off x="4642460" y="3135165"/>
            <a:ext cx="395512" cy="201190"/>
          </a:xfrm>
          <a:prstGeom prst="curvedConnector2">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42" name="Group 241">
            <a:extLst>
              <a:ext uri="{FF2B5EF4-FFF2-40B4-BE49-F238E27FC236}">
                <a16:creationId xmlns:a16="http://schemas.microsoft.com/office/drawing/2014/main" id="{C36C1B4C-1469-4A45-9FD1-EC343360074D}"/>
              </a:ext>
            </a:extLst>
          </p:cNvPr>
          <p:cNvGrpSpPr/>
          <p:nvPr/>
        </p:nvGrpSpPr>
        <p:grpSpPr>
          <a:xfrm>
            <a:off x="6499660" y="5012098"/>
            <a:ext cx="1827080" cy="777935"/>
            <a:chOff x="6480777" y="4990729"/>
            <a:chExt cx="1827080" cy="777935"/>
          </a:xfrm>
        </p:grpSpPr>
        <p:grpSp>
          <p:nvGrpSpPr>
            <p:cNvPr id="255" name="Group 254">
              <a:extLst>
                <a:ext uri="{FF2B5EF4-FFF2-40B4-BE49-F238E27FC236}">
                  <a16:creationId xmlns:a16="http://schemas.microsoft.com/office/drawing/2014/main" id="{E0FCEC0B-70C0-4209-A517-B7B531EB67F9}"/>
                </a:ext>
              </a:extLst>
            </p:cNvPr>
            <p:cNvGrpSpPr/>
            <p:nvPr/>
          </p:nvGrpSpPr>
          <p:grpSpPr>
            <a:xfrm>
              <a:off x="7753990" y="4990729"/>
              <a:ext cx="553867" cy="522906"/>
              <a:chOff x="8329489" y="5837956"/>
              <a:chExt cx="553867" cy="522906"/>
            </a:xfrm>
          </p:grpSpPr>
          <p:sp>
            <p:nvSpPr>
              <p:cNvPr id="264" name="Rectangle 263">
                <a:extLst>
                  <a:ext uri="{FF2B5EF4-FFF2-40B4-BE49-F238E27FC236}">
                    <a16:creationId xmlns:a16="http://schemas.microsoft.com/office/drawing/2014/main" id="{05CC011E-AEAC-44DE-81B4-6B61191CD856}"/>
                  </a:ext>
                </a:extLst>
              </p:cNvPr>
              <p:cNvSpPr/>
              <p:nvPr/>
            </p:nvSpPr>
            <p:spPr>
              <a:xfrm>
                <a:off x="8352383" y="5837956"/>
                <a:ext cx="349850" cy="349850"/>
              </a:xfrm>
              <a:prstGeom prst="rect">
                <a:avLst/>
              </a:prstGeom>
              <a:solidFill>
                <a:schemeClr val="bg1">
                  <a:lumMod val="95000"/>
                </a:schemeClr>
              </a:solidFill>
              <a:ln>
                <a:noFill/>
              </a:ln>
              <a:scene3d>
                <a:camera prst="isometricOffAxis1Top">
                  <a:rot lat="18250381" lon="18844637" rev="3078070"/>
                </a:camera>
                <a:lightRig rig="threePt" dir="t"/>
              </a:scene3d>
              <a:sp3d extrusionH="254000">
                <a:bevelT w="0"/>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b="1" dirty="0">
                    <a:solidFill>
                      <a:srgbClr val="262626"/>
                    </a:solidFill>
                    <a:latin typeface="IBM Plex Mono Medium" panose="020B0609050203000203" pitchFamily="49" charset="0"/>
                  </a:rPr>
                  <a:t>BTC</a:t>
                </a:r>
                <a:endParaRPr lang="en-US" sz="900" b="1" dirty="0">
                  <a:solidFill>
                    <a:srgbClr val="262626"/>
                  </a:solidFill>
                  <a:latin typeface="IBM Plex Mono Medium" panose="020B0609050203000203" pitchFamily="49" charset="0"/>
                </a:endParaRPr>
              </a:p>
            </p:txBody>
          </p:sp>
          <p:sp>
            <p:nvSpPr>
              <p:cNvPr id="265" name="TextBox 264">
                <a:extLst>
                  <a:ext uri="{FF2B5EF4-FFF2-40B4-BE49-F238E27FC236}">
                    <a16:creationId xmlns:a16="http://schemas.microsoft.com/office/drawing/2014/main" id="{F37A97A9-DF95-470B-BCEE-57E81F4AC475}"/>
                  </a:ext>
                </a:extLst>
              </p:cNvPr>
              <p:cNvSpPr txBox="1"/>
              <p:nvPr/>
            </p:nvSpPr>
            <p:spPr>
              <a:xfrm>
                <a:off x="8329489" y="6083863"/>
                <a:ext cx="553867" cy="276999"/>
              </a:xfrm>
              <a:prstGeom prst="rect">
                <a:avLst/>
              </a:prstGeom>
              <a:noFill/>
              <a:effectLst>
                <a:outerShdw blurRad="76200" dir="13500000" sy="23000" kx="1200000" algn="br" rotWithShape="0">
                  <a:prstClr val="black">
                    <a:alpha val="20000"/>
                  </a:prstClr>
                </a:outerShdw>
              </a:effectLst>
              <a:scene3d>
                <a:camera prst="isometricOffAxis1Right"/>
                <a:lightRig rig="threePt" dir="t"/>
              </a:scene3d>
            </p:spPr>
            <p:txBody>
              <a:bodyPr wrap="square" anchor="ctr">
                <a:spAutoFit/>
              </a:bodyPr>
              <a:lstStyle/>
              <a:p>
                <a:pPr algn="ctr"/>
                <a:r>
                  <a:rPr lang="en-US" sz="1200" b="1" dirty="0">
                    <a:solidFill>
                      <a:srgbClr val="262626"/>
                    </a:solidFill>
                    <a:latin typeface="IBM Plex Mono" panose="020B0509050203000203" pitchFamily="49" charset="0"/>
                  </a:rPr>
                  <a:t>BTC</a:t>
                </a:r>
                <a:endParaRPr lang="en-US" sz="900" b="1" dirty="0">
                  <a:solidFill>
                    <a:srgbClr val="262626"/>
                  </a:solidFill>
                  <a:latin typeface="IBM Plex Mono" panose="020B0509050203000203" pitchFamily="49" charset="0"/>
                </a:endParaRPr>
              </a:p>
            </p:txBody>
          </p:sp>
        </p:grpSp>
        <p:cxnSp>
          <p:nvCxnSpPr>
            <p:cNvPr id="256" name="Straight Connector 255">
              <a:extLst>
                <a:ext uri="{FF2B5EF4-FFF2-40B4-BE49-F238E27FC236}">
                  <a16:creationId xmlns:a16="http://schemas.microsoft.com/office/drawing/2014/main" id="{DC8B7901-81E9-40EB-B15B-00828CCED392}"/>
                </a:ext>
              </a:extLst>
            </p:cNvPr>
            <p:cNvCxnSpPr>
              <a:cxnSpLocks/>
            </p:cNvCxnSpPr>
            <p:nvPr/>
          </p:nvCxnSpPr>
          <p:spPr>
            <a:xfrm flipV="1">
              <a:off x="7502619" y="5362693"/>
              <a:ext cx="296543" cy="57617"/>
            </a:xfrm>
            <a:prstGeom prst="line">
              <a:avLst/>
            </a:prstGeom>
            <a:ln w="12700">
              <a:solidFill>
                <a:srgbClr val="D8D8D8"/>
              </a:solidFill>
            </a:ln>
          </p:spPr>
          <p:style>
            <a:lnRef idx="1">
              <a:schemeClr val="accent1"/>
            </a:lnRef>
            <a:fillRef idx="0">
              <a:schemeClr val="accent1"/>
            </a:fillRef>
            <a:effectRef idx="0">
              <a:schemeClr val="accent1"/>
            </a:effectRef>
            <a:fontRef idx="minor">
              <a:schemeClr val="tx1"/>
            </a:fontRef>
          </p:style>
        </p:cxnSp>
        <p:grpSp>
          <p:nvGrpSpPr>
            <p:cNvPr id="257" name="Group 256">
              <a:extLst>
                <a:ext uri="{FF2B5EF4-FFF2-40B4-BE49-F238E27FC236}">
                  <a16:creationId xmlns:a16="http://schemas.microsoft.com/office/drawing/2014/main" id="{4030E338-773E-4882-8810-E8BA016A2022}"/>
                </a:ext>
              </a:extLst>
            </p:cNvPr>
            <p:cNvGrpSpPr/>
            <p:nvPr/>
          </p:nvGrpSpPr>
          <p:grpSpPr>
            <a:xfrm>
              <a:off x="7130228" y="5107258"/>
              <a:ext cx="553867" cy="522906"/>
              <a:chOff x="8329489" y="5837956"/>
              <a:chExt cx="553867" cy="522906"/>
            </a:xfrm>
          </p:grpSpPr>
          <p:sp>
            <p:nvSpPr>
              <p:cNvPr id="262" name="Rectangle 261">
                <a:extLst>
                  <a:ext uri="{FF2B5EF4-FFF2-40B4-BE49-F238E27FC236}">
                    <a16:creationId xmlns:a16="http://schemas.microsoft.com/office/drawing/2014/main" id="{E53D1705-DF39-40A5-8223-6EF0CAB4C942}"/>
                  </a:ext>
                </a:extLst>
              </p:cNvPr>
              <p:cNvSpPr/>
              <p:nvPr/>
            </p:nvSpPr>
            <p:spPr>
              <a:xfrm>
                <a:off x="8352383" y="5837956"/>
                <a:ext cx="349850" cy="349850"/>
              </a:xfrm>
              <a:prstGeom prst="rect">
                <a:avLst/>
              </a:prstGeom>
              <a:solidFill>
                <a:schemeClr val="bg1">
                  <a:lumMod val="95000"/>
                </a:schemeClr>
              </a:solidFill>
              <a:ln>
                <a:noFill/>
              </a:ln>
              <a:scene3d>
                <a:camera prst="isometricOffAxis1Top">
                  <a:rot lat="18250381" lon="18844637" rev="3078070"/>
                </a:camera>
                <a:lightRig rig="threePt" dir="t"/>
              </a:scene3d>
              <a:sp3d extrusionH="254000">
                <a:bevelT w="0"/>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b="1" dirty="0">
                    <a:solidFill>
                      <a:srgbClr val="262626"/>
                    </a:solidFill>
                    <a:latin typeface="IBM Plex Mono Medium" panose="020B0609050203000203" pitchFamily="49" charset="0"/>
                  </a:rPr>
                  <a:t>BTC</a:t>
                </a:r>
                <a:endParaRPr lang="en-US" sz="900" b="1" dirty="0">
                  <a:solidFill>
                    <a:srgbClr val="262626"/>
                  </a:solidFill>
                  <a:latin typeface="IBM Plex Mono Medium" panose="020B0609050203000203" pitchFamily="49" charset="0"/>
                </a:endParaRPr>
              </a:p>
            </p:txBody>
          </p:sp>
          <p:sp>
            <p:nvSpPr>
              <p:cNvPr id="263" name="TextBox 262">
                <a:extLst>
                  <a:ext uri="{FF2B5EF4-FFF2-40B4-BE49-F238E27FC236}">
                    <a16:creationId xmlns:a16="http://schemas.microsoft.com/office/drawing/2014/main" id="{933D9C77-2AEB-445A-A37C-9D65F004EFDE}"/>
                  </a:ext>
                </a:extLst>
              </p:cNvPr>
              <p:cNvSpPr txBox="1"/>
              <p:nvPr/>
            </p:nvSpPr>
            <p:spPr>
              <a:xfrm>
                <a:off x="8329489" y="6083863"/>
                <a:ext cx="553867" cy="276999"/>
              </a:xfrm>
              <a:prstGeom prst="rect">
                <a:avLst/>
              </a:prstGeom>
              <a:noFill/>
              <a:effectLst>
                <a:outerShdw blurRad="76200" dir="13500000" sy="23000" kx="1200000" algn="br" rotWithShape="0">
                  <a:prstClr val="black">
                    <a:alpha val="20000"/>
                  </a:prstClr>
                </a:outerShdw>
              </a:effectLst>
              <a:scene3d>
                <a:camera prst="isometricOffAxis1Right"/>
                <a:lightRig rig="threePt" dir="t"/>
              </a:scene3d>
            </p:spPr>
            <p:txBody>
              <a:bodyPr wrap="square" anchor="ctr">
                <a:spAutoFit/>
              </a:bodyPr>
              <a:lstStyle/>
              <a:p>
                <a:pPr algn="ctr"/>
                <a:r>
                  <a:rPr lang="en-US" sz="1200" b="1" dirty="0">
                    <a:solidFill>
                      <a:srgbClr val="262626"/>
                    </a:solidFill>
                    <a:latin typeface="IBM Plex Mono" panose="020B0509050203000203" pitchFamily="49" charset="0"/>
                  </a:rPr>
                  <a:t>BTC</a:t>
                </a:r>
                <a:endParaRPr lang="en-US" sz="900" b="1" dirty="0">
                  <a:solidFill>
                    <a:srgbClr val="262626"/>
                  </a:solidFill>
                  <a:latin typeface="IBM Plex Mono" panose="020B0509050203000203" pitchFamily="49" charset="0"/>
                </a:endParaRPr>
              </a:p>
            </p:txBody>
          </p:sp>
        </p:grpSp>
        <p:cxnSp>
          <p:nvCxnSpPr>
            <p:cNvPr id="258" name="Straight Connector 257">
              <a:extLst>
                <a:ext uri="{FF2B5EF4-FFF2-40B4-BE49-F238E27FC236}">
                  <a16:creationId xmlns:a16="http://schemas.microsoft.com/office/drawing/2014/main" id="{0A88E053-756E-4560-9E36-0AA283B33553}"/>
                </a:ext>
              </a:extLst>
            </p:cNvPr>
            <p:cNvCxnSpPr>
              <a:cxnSpLocks/>
            </p:cNvCxnSpPr>
            <p:nvPr/>
          </p:nvCxnSpPr>
          <p:spPr>
            <a:xfrm flipV="1">
              <a:off x="6892638" y="5485933"/>
              <a:ext cx="296543" cy="57617"/>
            </a:xfrm>
            <a:prstGeom prst="line">
              <a:avLst/>
            </a:prstGeom>
            <a:ln w="12700">
              <a:solidFill>
                <a:srgbClr val="D8D8D8"/>
              </a:solidFill>
            </a:ln>
          </p:spPr>
          <p:style>
            <a:lnRef idx="1">
              <a:schemeClr val="accent1"/>
            </a:lnRef>
            <a:fillRef idx="0">
              <a:schemeClr val="accent1"/>
            </a:fillRef>
            <a:effectRef idx="0">
              <a:schemeClr val="accent1"/>
            </a:effectRef>
            <a:fontRef idx="minor">
              <a:schemeClr val="tx1"/>
            </a:fontRef>
          </p:style>
        </p:cxnSp>
        <p:grpSp>
          <p:nvGrpSpPr>
            <p:cNvPr id="259" name="Group 258">
              <a:extLst>
                <a:ext uri="{FF2B5EF4-FFF2-40B4-BE49-F238E27FC236}">
                  <a16:creationId xmlns:a16="http://schemas.microsoft.com/office/drawing/2014/main" id="{1DE2619C-D795-4F38-95F7-BA95EB18470F}"/>
                </a:ext>
              </a:extLst>
            </p:cNvPr>
            <p:cNvGrpSpPr/>
            <p:nvPr/>
          </p:nvGrpSpPr>
          <p:grpSpPr>
            <a:xfrm>
              <a:off x="6480777" y="5245758"/>
              <a:ext cx="553867" cy="522906"/>
              <a:chOff x="8329489" y="5837956"/>
              <a:chExt cx="553867" cy="522906"/>
            </a:xfrm>
          </p:grpSpPr>
          <p:sp>
            <p:nvSpPr>
              <p:cNvPr id="260" name="Rectangle 259">
                <a:extLst>
                  <a:ext uri="{FF2B5EF4-FFF2-40B4-BE49-F238E27FC236}">
                    <a16:creationId xmlns:a16="http://schemas.microsoft.com/office/drawing/2014/main" id="{0B2A1C4A-496E-4C57-99A3-6741E0D1DC47}"/>
                  </a:ext>
                </a:extLst>
              </p:cNvPr>
              <p:cNvSpPr/>
              <p:nvPr/>
            </p:nvSpPr>
            <p:spPr>
              <a:xfrm>
                <a:off x="8352383" y="5837956"/>
                <a:ext cx="349850" cy="349850"/>
              </a:xfrm>
              <a:prstGeom prst="rect">
                <a:avLst/>
              </a:prstGeom>
              <a:solidFill>
                <a:schemeClr val="bg1">
                  <a:lumMod val="95000"/>
                </a:schemeClr>
              </a:solidFill>
              <a:ln>
                <a:noFill/>
              </a:ln>
              <a:scene3d>
                <a:camera prst="isometricOffAxis1Top">
                  <a:rot lat="18250381" lon="18844637" rev="3078070"/>
                </a:camera>
                <a:lightRig rig="threePt" dir="t"/>
              </a:scene3d>
              <a:sp3d extrusionH="254000">
                <a:bevelT w="0"/>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b="1" dirty="0">
                    <a:solidFill>
                      <a:srgbClr val="262626"/>
                    </a:solidFill>
                    <a:latin typeface="IBM Plex Mono Medium" panose="020B0609050203000203" pitchFamily="49" charset="0"/>
                  </a:rPr>
                  <a:t>BTC</a:t>
                </a:r>
                <a:endParaRPr lang="en-US" sz="900" b="1" dirty="0">
                  <a:solidFill>
                    <a:srgbClr val="262626"/>
                  </a:solidFill>
                  <a:latin typeface="IBM Plex Mono Medium" panose="020B0609050203000203" pitchFamily="49" charset="0"/>
                </a:endParaRPr>
              </a:p>
            </p:txBody>
          </p:sp>
          <p:sp>
            <p:nvSpPr>
              <p:cNvPr id="261" name="TextBox 260">
                <a:extLst>
                  <a:ext uri="{FF2B5EF4-FFF2-40B4-BE49-F238E27FC236}">
                    <a16:creationId xmlns:a16="http://schemas.microsoft.com/office/drawing/2014/main" id="{8E96F951-1F60-4E78-A35D-F738816A20AA}"/>
                  </a:ext>
                </a:extLst>
              </p:cNvPr>
              <p:cNvSpPr txBox="1"/>
              <p:nvPr/>
            </p:nvSpPr>
            <p:spPr>
              <a:xfrm>
                <a:off x="8329489" y="6083863"/>
                <a:ext cx="553867" cy="276999"/>
              </a:xfrm>
              <a:prstGeom prst="rect">
                <a:avLst/>
              </a:prstGeom>
              <a:noFill/>
              <a:effectLst>
                <a:outerShdw blurRad="76200" dir="13500000" sy="23000" kx="1200000" algn="br" rotWithShape="0">
                  <a:prstClr val="black">
                    <a:alpha val="20000"/>
                  </a:prstClr>
                </a:outerShdw>
              </a:effectLst>
              <a:scene3d>
                <a:camera prst="isometricOffAxis1Right"/>
                <a:lightRig rig="threePt" dir="t"/>
              </a:scene3d>
            </p:spPr>
            <p:txBody>
              <a:bodyPr wrap="square" anchor="ctr">
                <a:spAutoFit/>
              </a:bodyPr>
              <a:lstStyle/>
              <a:p>
                <a:pPr algn="ctr"/>
                <a:r>
                  <a:rPr lang="en-US" sz="1200" b="1" dirty="0">
                    <a:solidFill>
                      <a:srgbClr val="262626"/>
                    </a:solidFill>
                    <a:latin typeface="IBM Plex Mono" panose="020B0509050203000203" pitchFamily="49" charset="0"/>
                  </a:rPr>
                  <a:t>BTC</a:t>
                </a:r>
                <a:endParaRPr lang="en-US" sz="900" b="1" dirty="0">
                  <a:solidFill>
                    <a:srgbClr val="262626"/>
                  </a:solidFill>
                  <a:latin typeface="IBM Plex Mono" panose="020B0509050203000203" pitchFamily="49" charset="0"/>
                </a:endParaRPr>
              </a:p>
            </p:txBody>
          </p:sp>
        </p:grpSp>
      </p:grpSp>
      <p:grpSp>
        <p:nvGrpSpPr>
          <p:cNvPr id="243" name="Group 242">
            <a:extLst>
              <a:ext uri="{FF2B5EF4-FFF2-40B4-BE49-F238E27FC236}">
                <a16:creationId xmlns:a16="http://schemas.microsoft.com/office/drawing/2014/main" id="{E665D409-CD3F-4F84-B2D7-6389C2BFD328}"/>
              </a:ext>
            </a:extLst>
          </p:cNvPr>
          <p:cNvGrpSpPr/>
          <p:nvPr/>
        </p:nvGrpSpPr>
        <p:grpSpPr>
          <a:xfrm>
            <a:off x="6442401" y="3764231"/>
            <a:ext cx="1606448" cy="610553"/>
            <a:chOff x="6442401" y="3636894"/>
            <a:chExt cx="1606448" cy="610553"/>
          </a:xfrm>
        </p:grpSpPr>
        <p:pic>
          <p:nvPicPr>
            <p:cNvPr id="250" name="Picture 249">
              <a:extLst>
                <a:ext uri="{FF2B5EF4-FFF2-40B4-BE49-F238E27FC236}">
                  <a16:creationId xmlns:a16="http://schemas.microsoft.com/office/drawing/2014/main" id="{4801F5F0-9152-4C43-AB78-18CEBADDA889}"/>
                </a:ext>
              </a:extLst>
            </p:cNvPr>
            <p:cNvPicPr>
              <a:picLocks noChangeAspect="1"/>
            </p:cNvPicPr>
            <p:nvPr/>
          </p:nvPicPr>
          <p:blipFill rotWithShape="1">
            <a:blip r:embed="rId6">
              <a:extLst>
                <a:ext uri="{28A0092B-C50C-407E-A947-70E740481C1C}">
                  <a14:useLocalDpi xmlns:a14="http://schemas.microsoft.com/office/drawing/2010/main" val="0"/>
                </a:ext>
              </a:extLst>
            </a:blip>
            <a:srcRect l="41274" t="40099" r="41916" b="40970"/>
            <a:stretch/>
          </p:blipFill>
          <p:spPr>
            <a:xfrm>
              <a:off x="7681525" y="3636894"/>
              <a:ext cx="367324" cy="413684"/>
            </a:xfrm>
            <a:prstGeom prst="rect">
              <a:avLst/>
            </a:prstGeom>
            <a:effectLst>
              <a:outerShdw blurRad="152400" dir="5400000" sx="90000" sy="-19000" rotWithShape="0">
                <a:prstClr val="black"/>
              </a:outerShdw>
            </a:effectLst>
          </p:spPr>
        </p:pic>
        <p:pic>
          <p:nvPicPr>
            <p:cNvPr id="251" name="Picture 250">
              <a:extLst>
                <a:ext uri="{FF2B5EF4-FFF2-40B4-BE49-F238E27FC236}">
                  <a16:creationId xmlns:a16="http://schemas.microsoft.com/office/drawing/2014/main" id="{5571F54E-7400-4463-A42C-714C3A3E8ED2}"/>
                </a:ext>
              </a:extLst>
            </p:cNvPr>
            <p:cNvPicPr>
              <a:picLocks noChangeAspect="1"/>
            </p:cNvPicPr>
            <p:nvPr/>
          </p:nvPicPr>
          <p:blipFill rotWithShape="1">
            <a:blip r:embed="rId6">
              <a:extLst>
                <a:ext uri="{28A0092B-C50C-407E-A947-70E740481C1C}">
                  <a14:useLocalDpi xmlns:a14="http://schemas.microsoft.com/office/drawing/2010/main" val="0"/>
                </a:ext>
              </a:extLst>
            </a:blip>
            <a:srcRect l="41274" t="40099" r="41916" b="40970"/>
            <a:stretch/>
          </p:blipFill>
          <p:spPr>
            <a:xfrm>
              <a:off x="6442401" y="3833763"/>
              <a:ext cx="367324" cy="413684"/>
            </a:xfrm>
            <a:prstGeom prst="rect">
              <a:avLst/>
            </a:prstGeom>
            <a:effectLst>
              <a:outerShdw blurRad="152400" dir="5400000" sx="90000" sy="-19000" rotWithShape="0">
                <a:prstClr val="black"/>
              </a:outerShdw>
            </a:effectLst>
          </p:spPr>
        </p:pic>
        <p:pic>
          <p:nvPicPr>
            <p:cNvPr id="252" name="Picture 251">
              <a:extLst>
                <a:ext uri="{FF2B5EF4-FFF2-40B4-BE49-F238E27FC236}">
                  <a16:creationId xmlns:a16="http://schemas.microsoft.com/office/drawing/2014/main" id="{C6AFD763-EEF8-43D5-9583-F37C44D9E77E}"/>
                </a:ext>
              </a:extLst>
            </p:cNvPr>
            <p:cNvPicPr>
              <a:picLocks noChangeAspect="1"/>
            </p:cNvPicPr>
            <p:nvPr/>
          </p:nvPicPr>
          <p:blipFill rotWithShape="1">
            <a:blip r:embed="rId6">
              <a:extLst>
                <a:ext uri="{28A0092B-C50C-407E-A947-70E740481C1C}">
                  <a14:useLocalDpi xmlns:a14="http://schemas.microsoft.com/office/drawing/2010/main" val="0"/>
                </a:ext>
              </a:extLst>
            </a:blip>
            <a:srcRect l="41274" t="40099" r="41916" b="40970"/>
            <a:stretch/>
          </p:blipFill>
          <p:spPr>
            <a:xfrm>
              <a:off x="7061655" y="3740754"/>
              <a:ext cx="367324" cy="413684"/>
            </a:xfrm>
            <a:prstGeom prst="rect">
              <a:avLst/>
            </a:prstGeom>
            <a:effectLst>
              <a:outerShdw blurRad="152400" dir="5400000" sx="90000" sy="-19000" rotWithShape="0">
                <a:prstClr val="black"/>
              </a:outerShdw>
            </a:effectLst>
          </p:spPr>
        </p:pic>
        <p:cxnSp>
          <p:nvCxnSpPr>
            <p:cNvPr id="253" name="Straight Connector 252">
              <a:extLst>
                <a:ext uri="{FF2B5EF4-FFF2-40B4-BE49-F238E27FC236}">
                  <a16:creationId xmlns:a16="http://schemas.microsoft.com/office/drawing/2014/main" id="{1C584DB0-4ACA-455F-ABA4-26F9702A54B7}"/>
                </a:ext>
              </a:extLst>
            </p:cNvPr>
            <p:cNvCxnSpPr>
              <a:cxnSpLocks/>
            </p:cNvCxnSpPr>
            <p:nvPr/>
          </p:nvCxnSpPr>
          <p:spPr>
            <a:xfrm flipV="1">
              <a:off x="6767176" y="3976376"/>
              <a:ext cx="296543" cy="57617"/>
            </a:xfrm>
            <a:prstGeom prst="line">
              <a:avLst/>
            </a:prstGeom>
            <a:ln w="19050">
              <a:solidFill>
                <a:srgbClr val="00FF5B"/>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6AE20466-233E-4856-B231-C54659448D56}"/>
                </a:ext>
              </a:extLst>
            </p:cNvPr>
            <p:cNvCxnSpPr>
              <a:cxnSpLocks/>
            </p:cNvCxnSpPr>
            <p:nvPr/>
          </p:nvCxnSpPr>
          <p:spPr>
            <a:xfrm flipV="1">
              <a:off x="7387488" y="3859088"/>
              <a:ext cx="296543" cy="57617"/>
            </a:xfrm>
            <a:prstGeom prst="line">
              <a:avLst/>
            </a:prstGeom>
            <a:ln w="19050">
              <a:solidFill>
                <a:srgbClr val="00FF5B"/>
              </a:solidFill>
            </a:ln>
          </p:spPr>
          <p:style>
            <a:lnRef idx="1">
              <a:schemeClr val="accent1"/>
            </a:lnRef>
            <a:fillRef idx="0">
              <a:schemeClr val="accent1"/>
            </a:fillRef>
            <a:effectRef idx="0">
              <a:schemeClr val="accent1"/>
            </a:effectRef>
            <a:fontRef idx="minor">
              <a:schemeClr val="tx1"/>
            </a:fontRef>
          </p:style>
        </p:cxnSp>
      </p:grpSp>
      <p:sp>
        <p:nvSpPr>
          <p:cNvPr id="244" name="Content Placeholder 4">
            <a:extLst>
              <a:ext uri="{FF2B5EF4-FFF2-40B4-BE49-F238E27FC236}">
                <a16:creationId xmlns:a16="http://schemas.microsoft.com/office/drawing/2014/main" id="{4CFB4C21-6B7E-4965-983A-C158310DD4D5}"/>
              </a:ext>
            </a:extLst>
          </p:cNvPr>
          <p:cNvSpPr txBox="1">
            <a:spLocks/>
          </p:cNvSpPr>
          <p:nvPr/>
        </p:nvSpPr>
        <p:spPr>
          <a:xfrm>
            <a:off x="8671984" y="1838715"/>
            <a:ext cx="2743451" cy="634748"/>
          </a:xfrm>
          <a:prstGeom prst="rect">
            <a:avLst/>
          </a:prstGeom>
        </p:spPr>
        <p:txBody>
          <a:bodyPr vert="horz" wrap="square" lIns="91440" tIns="45720" rIns="91440" bIns="45720" rtlCol="0" anchor="ctr">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000" kern="1200">
                <a:solidFill>
                  <a:srgbClr val="00FF5B"/>
                </a:solidFill>
                <a:latin typeface="IBM Plex Mono Light" panose="020B04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1200"/>
              </a:spcAft>
              <a:buFont typeface="Wingdings" panose="05000000000000000000" pitchFamily="2" charset="2"/>
              <a:buNone/>
            </a:pPr>
            <a:r>
              <a:rPr lang="en-US" sz="1200" dirty="0"/>
              <a:t>Feeless, trustless apps run on </a:t>
            </a:r>
            <a:r>
              <a:rPr lang="en-US" sz="1200" b="1" dirty="0">
                <a:solidFill>
                  <a:srgbClr val="F80BB6"/>
                </a:solidFill>
                <a:latin typeface="IBM Plex Mono" panose="020B0509050203000203" pitchFamily="49" charset="0"/>
              </a:rPr>
              <a:t>nested</a:t>
            </a:r>
            <a:r>
              <a:rPr lang="en-US" sz="1200" b="1" dirty="0">
                <a:solidFill>
                  <a:srgbClr val="F80BB6"/>
                </a:solidFill>
              </a:rPr>
              <a:t> </a:t>
            </a:r>
            <a:r>
              <a:rPr lang="en-US" sz="1200" b="1" dirty="0">
                <a:solidFill>
                  <a:srgbClr val="F80BB6"/>
                </a:solidFill>
                <a:latin typeface="IBM Plex Mono" panose="020B0509050203000203" pitchFamily="49" charset="0"/>
              </a:rPr>
              <a:t>sidechains. </a:t>
            </a:r>
            <a:r>
              <a:rPr lang="en-US" sz="1200" dirty="0"/>
              <a:t>Pay for services by redirecting delegation rewards</a:t>
            </a:r>
          </a:p>
        </p:txBody>
      </p:sp>
      <p:grpSp>
        <p:nvGrpSpPr>
          <p:cNvPr id="39" name="Group 38">
            <a:extLst>
              <a:ext uri="{FF2B5EF4-FFF2-40B4-BE49-F238E27FC236}">
                <a16:creationId xmlns:a16="http://schemas.microsoft.com/office/drawing/2014/main" id="{6A9D3B97-5E90-4DFA-ABE0-82171462C41F}"/>
              </a:ext>
            </a:extLst>
          </p:cNvPr>
          <p:cNvGrpSpPr/>
          <p:nvPr/>
        </p:nvGrpSpPr>
        <p:grpSpPr>
          <a:xfrm>
            <a:off x="8671983" y="3620592"/>
            <a:ext cx="3055091" cy="634748"/>
            <a:chOff x="8671983" y="3535773"/>
            <a:chExt cx="3055091" cy="634748"/>
          </a:xfrm>
        </p:grpSpPr>
        <p:sp>
          <p:nvSpPr>
            <p:cNvPr id="223" name="Content Placeholder 4">
              <a:extLst>
                <a:ext uri="{FF2B5EF4-FFF2-40B4-BE49-F238E27FC236}">
                  <a16:creationId xmlns:a16="http://schemas.microsoft.com/office/drawing/2014/main" id="{963500F7-8396-4E7B-BA04-E1125A215919}"/>
                </a:ext>
              </a:extLst>
            </p:cNvPr>
            <p:cNvSpPr txBox="1">
              <a:spLocks/>
            </p:cNvSpPr>
            <p:nvPr/>
          </p:nvSpPr>
          <p:spPr>
            <a:xfrm>
              <a:off x="8671983" y="3535773"/>
              <a:ext cx="3055091" cy="634748"/>
            </a:xfrm>
            <a:prstGeom prst="rect">
              <a:avLst/>
            </a:prstGeom>
          </p:spPr>
          <p:txBody>
            <a:bodyPr vert="horz" wrap="square" lIns="91440" tIns="45720" rIns="91440" bIns="45720" rtlCol="0" anchor="ctr">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000" kern="1200">
                  <a:solidFill>
                    <a:srgbClr val="00FF5B"/>
                  </a:solidFill>
                  <a:latin typeface="IBM Plex Mono Light" panose="020B0409050203000203" pitchFamily="49"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IBM Plex Mono Light" panose="020B0409050203000203" pitchFamily="49"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IBM Plex Mono Light" panose="020B0409050203000203" pitchFamily="49"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BM Plex Mono Light" panose="020B04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1200"/>
                </a:spcAft>
                <a:buFont typeface="Wingdings" panose="05000000000000000000" pitchFamily="2" charset="2"/>
                <a:buNone/>
              </a:pPr>
              <a:r>
                <a:rPr lang="en-US" sz="1200" b="1" dirty="0">
                  <a:latin typeface="IBM Plex Mono" panose="020B0509050203000203" pitchFamily="49" charset="0"/>
                </a:rPr>
                <a:t>Pillars</a:t>
              </a:r>
              <a:r>
                <a:rPr lang="en-US" sz="1200" dirty="0"/>
                <a:t> validate momentums </a:t>
              </a:r>
              <a:br>
                <a:rPr lang="en-US" sz="1200" dirty="0"/>
              </a:br>
              <a:r>
                <a:rPr lang="en-US" sz="1200" dirty="0"/>
                <a:t>for Zenon mainchain consensus</a:t>
              </a:r>
            </a:p>
          </p:txBody>
        </p:sp>
        <p:pic>
          <p:nvPicPr>
            <p:cNvPr id="248" name="Picture 247">
              <a:extLst>
                <a:ext uri="{FF2B5EF4-FFF2-40B4-BE49-F238E27FC236}">
                  <a16:creationId xmlns:a16="http://schemas.microsoft.com/office/drawing/2014/main" id="{7882776B-86C4-4C57-8065-759F05FF902D}"/>
                </a:ext>
              </a:extLst>
            </p:cNvPr>
            <p:cNvPicPr>
              <a:picLocks noChangeAspect="1"/>
            </p:cNvPicPr>
            <p:nvPr/>
          </p:nvPicPr>
          <p:blipFill rotWithShape="1">
            <a:blip r:embed="rId6">
              <a:extLst>
                <a:ext uri="{28A0092B-C50C-407E-A947-70E740481C1C}">
                  <a14:useLocalDpi xmlns:a14="http://schemas.microsoft.com/office/drawing/2010/main" val="0"/>
                </a:ext>
              </a:extLst>
            </a:blip>
            <a:srcRect l="41274" t="40099" r="41916" b="40970"/>
            <a:stretch/>
          </p:blipFill>
          <p:spPr>
            <a:xfrm>
              <a:off x="11208090" y="3635219"/>
              <a:ext cx="207345" cy="233514"/>
            </a:xfrm>
            <a:prstGeom prst="rect">
              <a:avLst/>
            </a:prstGeom>
            <a:effectLst>
              <a:outerShdw blurRad="152400" dir="5400000" sx="90000" sy="-19000" rotWithShape="0">
                <a:prstClr val="black"/>
              </a:outerShdw>
            </a:effectLst>
          </p:spPr>
        </p:pic>
      </p:grpSp>
      <p:cxnSp>
        <p:nvCxnSpPr>
          <p:cNvPr id="249" name="Straight Connector 248">
            <a:extLst>
              <a:ext uri="{FF2B5EF4-FFF2-40B4-BE49-F238E27FC236}">
                <a16:creationId xmlns:a16="http://schemas.microsoft.com/office/drawing/2014/main" id="{86030070-02A3-48D8-B7AB-8BC35C545E31}"/>
              </a:ext>
            </a:extLst>
          </p:cNvPr>
          <p:cNvCxnSpPr>
            <a:cxnSpLocks/>
          </p:cNvCxnSpPr>
          <p:nvPr/>
        </p:nvCxnSpPr>
        <p:spPr>
          <a:xfrm>
            <a:off x="10347213" y="4953375"/>
            <a:ext cx="777987" cy="0"/>
          </a:xfrm>
          <a:prstGeom prst="line">
            <a:avLst/>
          </a:prstGeom>
          <a:ln w="254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2FA4FE8-4423-423D-B15C-FCE6B7B11406}"/>
              </a:ext>
            </a:extLst>
          </p:cNvPr>
          <p:cNvCxnSpPr>
            <a:cxnSpLocks/>
          </p:cNvCxnSpPr>
          <p:nvPr/>
        </p:nvCxnSpPr>
        <p:spPr>
          <a:xfrm flipH="1">
            <a:off x="8403273" y="1879972"/>
            <a:ext cx="288772" cy="0"/>
          </a:xfrm>
          <a:prstGeom prst="line">
            <a:avLst/>
          </a:prstGeom>
          <a:ln w="9525">
            <a:solidFill>
              <a:srgbClr val="00FF5B"/>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3440924A-0DD0-4FBA-A2E6-0DF7F73486B5}"/>
              </a:ext>
            </a:extLst>
          </p:cNvPr>
          <p:cNvCxnSpPr>
            <a:cxnSpLocks/>
          </p:cNvCxnSpPr>
          <p:nvPr/>
        </p:nvCxnSpPr>
        <p:spPr>
          <a:xfrm flipH="1">
            <a:off x="8199072" y="2890781"/>
            <a:ext cx="492973" cy="0"/>
          </a:xfrm>
          <a:prstGeom prst="line">
            <a:avLst/>
          </a:prstGeom>
          <a:ln w="9525">
            <a:solidFill>
              <a:srgbClr val="00FF5B"/>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FE5933AA-ED38-4D8F-87F4-8656DFC93B96}"/>
              </a:ext>
            </a:extLst>
          </p:cNvPr>
          <p:cNvCxnSpPr>
            <a:cxnSpLocks/>
          </p:cNvCxnSpPr>
          <p:nvPr/>
        </p:nvCxnSpPr>
        <p:spPr>
          <a:xfrm flipH="1">
            <a:off x="8501449" y="3857506"/>
            <a:ext cx="190596" cy="0"/>
          </a:xfrm>
          <a:prstGeom prst="line">
            <a:avLst/>
          </a:prstGeom>
          <a:ln w="9525">
            <a:solidFill>
              <a:srgbClr val="00FF5B"/>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559BEE22-8DE7-4C1B-983B-8B6B663F922C}"/>
              </a:ext>
            </a:extLst>
          </p:cNvPr>
          <p:cNvCxnSpPr>
            <a:cxnSpLocks/>
          </p:cNvCxnSpPr>
          <p:nvPr/>
        </p:nvCxnSpPr>
        <p:spPr>
          <a:xfrm flipH="1">
            <a:off x="8575589" y="4880644"/>
            <a:ext cx="116456" cy="0"/>
          </a:xfrm>
          <a:prstGeom prst="line">
            <a:avLst/>
          </a:prstGeom>
          <a:ln w="9525">
            <a:solidFill>
              <a:srgbClr val="00FF5B"/>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7AA61F03-BFD4-4C68-AC72-C187543E403F}"/>
              </a:ext>
            </a:extLst>
          </p:cNvPr>
          <p:cNvCxnSpPr>
            <a:cxnSpLocks/>
          </p:cNvCxnSpPr>
          <p:nvPr/>
        </p:nvCxnSpPr>
        <p:spPr>
          <a:xfrm>
            <a:off x="6513669" y="1226795"/>
            <a:ext cx="0" cy="1231667"/>
          </a:xfrm>
          <a:prstGeom prst="line">
            <a:avLst/>
          </a:prstGeom>
          <a:ln w="34925" cap="rnd">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79" name="Hexagon 278">
            <a:extLst>
              <a:ext uri="{FF2B5EF4-FFF2-40B4-BE49-F238E27FC236}">
                <a16:creationId xmlns:a16="http://schemas.microsoft.com/office/drawing/2014/main" id="{3881BB3A-10AC-41E7-81A9-6DD844071060}"/>
              </a:ext>
            </a:extLst>
          </p:cNvPr>
          <p:cNvSpPr/>
          <p:nvPr/>
        </p:nvSpPr>
        <p:spPr>
          <a:xfrm>
            <a:off x="5756072" y="504200"/>
            <a:ext cx="1541698" cy="1541698"/>
          </a:xfrm>
          <a:prstGeom prst="hexagon">
            <a:avLst/>
          </a:prstGeom>
          <a:solidFill>
            <a:srgbClr val="262626"/>
          </a:solidFill>
          <a:ln>
            <a:solidFill>
              <a:srgbClr val="F908B6"/>
            </a:solidFill>
          </a:ln>
          <a:scene3d>
            <a:camera prst="isometricOffAxis1Top">
              <a:rot lat="18250381" lon="18844637" rev="3078070"/>
            </a:camera>
            <a:lightRig rig="threePt" dir="t"/>
          </a:scene3d>
          <a:sp3d>
            <a:bevelT w="0"/>
          </a:sp3d>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1400" b="1" dirty="0">
              <a:solidFill>
                <a:srgbClr val="00FF5B"/>
              </a:solidFill>
              <a:latin typeface="IBM Plex Mono Medium" panose="020B0609050203000203" pitchFamily="49" charset="0"/>
            </a:endParaRPr>
          </a:p>
        </p:txBody>
      </p:sp>
      <p:sp>
        <p:nvSpPr>
          <p:cNvPr id="280" name="TextBox 279">
            <a:extLst>
              <a:ext uri="{FF2B5EF4-FFF2-40B4-BE49-F238E27FC236}">
                <a16:creationId xmlns:a16="http://schemas.microsoft.com/office/drawing/2014/main" id="{3690C44F-FA90-4827-9C86-D79BC104F305}"/>
              </a:ext>
            </a:extLst>
          </p:cNvPr>
          <p:cNvSpPr txBox="1"/>
          <p:nvPr/>
        </p:nvSpPr>
        <p:spPr>
          <a:xfrm>
            <a:off x="5860949" y="1069858"/>
            <a:ext cx="1326668" cy="369332"/>
          </a:xfrm>
          <a:prstGeom prst="rect">
            <a:avLst/>
          </a:prstGeom>
          <a:noFill/>
          <a:effectLst/>
          <a:scene3d>
            <a:camera prst="isometricOffAxis1Right"/>
            <a:lightRig rig="threePt" dir="t"/>
          </a:scene3d>
        </p:spPr>
        <p:txBody>
          <a:bodyPr wrap="square">
            <a:spAutoFit/>
          </a:bodyPr>
          <a:lstStyle/>
          <a:p>
            <a:pPr algn="ctr"/>
            <a:r>
              <a:rPr lang="de-DE" b="1" dirty="0">
                <a:solidFill>
                  <a:srgbClr val="00FF5B"/>
                </a:solidFill>
                <a:latin typeface="IBM Plex Mono" panose="020B0509050203000203" pitchFamily="49" charset="0"/>
              </a:rPr>
              <a:t>DeFi</a:t>
            </a:r>
            <a:endParaRPr lang="en-US" b="1" dirty="0">
              <a:solidFill>
                <a:srgbClr val="00FF5B"/>
              </a:solidFill>
              <a:latin typeface="IBM Plex Mono" panose="020B0509050203000203" pitchFamily="49" charset="0"/>
            </a:endParaRPr>
          </a:p>
        </p:txBody>
      </p:sp>
    </p:spTree>
    <p:extLst>
      <p:ext uri="{BB962C8B-B14F-4D97-AF65-F5344CB8AC3E}">
        <p14:creationId xmlns:p14="http://schemas.microsoft.com/office/powerpoint/2010/main" val="1037145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7E440F-186D-4E43-AAEB-680FA990A9A0}"/>
              </a:ext>
            </a:extLst>
          </p:cNvPr>
          <p:cNvSpPr>
            <a:spLocks noGrp="1"/>
          </p:cNvSpPr>
          <p:nvPr>
            <p:ph type="sldNum" sz="quarter" idx="12"/>
          </p:nvPr>
        </p:nvSpPr>
        <p:spPr/>
        <p:txBody>
          <a:bodyPr/>
          <a:lstStyle/>
          <a:p>
            <a:r>
              <a:rPr lang="fr-FR" dirty="0"/>
              <a:t>6</a:t>
            </a:r>
          </a:p>
        </p:txBody>
      </p:sp>
      <p:sp>
        <p:nvSpPr>
          <p:cNvPr id="3" name="Text Placeholder 2">
            <a:extLst>
              <a:ext uri="{FF2B5EF4-FFF2-40B4-BE49-F238E27FC236}">
                <a16:creationId xmlns:a16="http://schemas.microsoft.com/office/drawing/2014/main" id="{43030AC0-3030-4E96-A79A-96690AA87170}"/>
              </a:ext>
            </a:extLst>
          </p:cNvPr>
          <p:cNvSpPr>
            <a:spLocks noGrp="1"/>
          </p:cNvSpPr>
          <p:nvPr>
            <p:ph type="body" idx="13"/>
          </p:nvPr>
        </p:nvSpPr>
        <p:spPr/>
        <p:txBody>
          <a:bodyPr/>
          <a:lstStyle/>
          <a:p>
            <a:r>
              <a:rPr lang="en-US" dirty="0"/>
              <a:t>&gt;why now</a:t>
            </a:r>
          </a:p>
        </p:txBody>
      </p:sp>
      <p:sp>
        <p:nvSpPr>
          <p:cNvPr id="8" name="Content Placeholder 9">
            <a:extLst>
              <a:ext uri="{FF2B5EF4-FFF2-40B4-BE49-F238E27FC236}">
                <a16:creationId xmlns:a16="http://schemas.microsoft.com/office/drawing/2014/main" id="{98DF49AA-5726-4B2B-97E2-E14931D7C7FC}"/>
              </a:ext>
            </a:extLst>
          </p:cNvPr>
          <p:cNvSpPr txBox="1">
            <a:spLocks/>
          </p:cNvSpPr>
          <p:nvPr/>
        </p:nvSpPr>
        <p:spPr>
          <a:xfrm>
            <a:off x="6250595" y="660383"/>
            <a:ext cx="5103205" cy="5662895"/>
          </a:xfrm>
          <a:prstGeom prst="rect">
            <a:avLst/>
          </a:prstGeom>
        </p:spPr>
        <p:txBody>
          <a:bodyPr vert="horz" wrap="square" lIns="0" tIns="45720" rIns="0" bIns="45720" rtlCol="0" anchor="ctr">
            <a:noAutofit/>
          </a:bodyPr>
          <a:lstStyle>
            <a:lvl1pPr marL="0" indent="0" algn="l" defTabSz="914400" rtl="0" eaLnBrk="1" latinLnBrk="0" hangingPunct="1">
              <a:lnSpc>
                <a:spcPct val="150000"/>
              </a:lnSpc>
              <a:spcBef>
                <a:spcPts val="0"/>
              </a:spcBef>
              <a:spcAft>
                <a:spcPts val="1200"/>
              </a:spcAft>
              <a:buFont typeface="Wingdings" panose="05000000000000000000" pitchFamily="2" charset="2"/>
              <a:buNone/>
              <a:defRPr sz="1400" kern="1200">
                <a:solidFill>
                  <a:srgbClr val="262626"/>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Wingdings" panose="05000000000000000000" pitchFamily="2" charset="2"/>
              <a:buNone/>
              <a:defRPr sz="2000" kern="1200">
                <a:solidFill>
                  <a:schemeClr val="tx1">
                    <a:tint val="75000"/>
                  </a:schemeClr>
                </a:solidFill>
                <a:latin typeface="IBM Plex Mono Light" panose="020B0409050203000203" pitchFamily="49" charset="0"/>
                <a:ea typeface="+mn-ea"/>
                <a:cs typeface="+mn-cs"/>
              </a:defRPr>
            </a:lvl2pPr>
            <a:lvl3pPr marL="914400" indent="0" algn="l" defTabSz="914400" rtl="0" eaLnBrk="1" latinLnBrk="0" hangingPunct="1">
              <a:lnSpc>
                <a:spcPct val="90000"/>
              </a:lnSpc>
              <a:spcBef>
                <a:spcPts val="500"/>
              </a:spcBef>
              <a:buFont typeface="Wingdings" panose="05000000000000000000" pitchFamily="2" charset="2"/>
              <a:buNone/>
              <a:defRPr sz="1800" kern="1200">
                <a:solidFill>
                  <a:schemeClr val="tx1">
                    <a:tint val="75000"/>
                  </a:schemeClr>
                </a:solidFill>
                <a:latin typeface="IBM Plex Mono Light" panose="020B0409050203000203" pitchFamily="49" charset="0"/>
                <a:ea typeface="+mn-ea"/>
                <a:cs typeface="+mn-cs"/>
              </a:defRPr>
            </a:lvl3pPr>
            <a:lvl4pPr marL="13716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4pPr>
            <a:lvl5pPr marL="18288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spcAft>
                <a:spcPts val="1800"/>
              </a:spcAft>
            </a:pPr>
            <a:r>
              <a:rPr lang="en-US" sz="2400" b="1" dirty="0">
                <a:solidFill>
                  <a:srgbClr val="00FF5B"/>
                </a:solidFill>
              </a:rPr>
              <a:t>Real progress means tapping into the roots of Bitcoin.</a:t>
            </a:r>
          </a:p>
          <a:p>
            <a:pPr marL="285750" indent="-285750">
              <a:buFont typeface="Wingdings" panose="05000000000000000000" pitchFamily="2" charset="2"/>
              <a:buChar char="§"/>
            </a:pPr>
            <a:r>
              <a:rPr lang="en-US" sz="1500" dirty="0">
                <a:solidFill>
                  <a:srgbClr val="00FF5B"/>
                </a:solidFill>
              </a:rPr>
              <a:t>Corporate Web3 milked the market dry with failing copycat networks. </a:t>
            </a:r>
          </a:p>
          <a:p>
            <a:pPr marL="285750" indent="-285750">
              <a:buFont typeface="Wingdings" panose="05000000000000000000" pitchFamily="2" charset="2"/>
              <a:buChar char="§"/>
            </a:pPr>
            <a:r>
              <a:rPr lang="en-US" sz="1500" dirty="0">
                <a:solidFill>
                  <a:srgbClr val="00FF5B"/>
                </a:solidFill>
              </a:rPr>
              <a:t>PoS validators sacrificed censorship resistance to regulators.</a:t>
            </a:r>
          </a:p>
          <a:p>
            <a:pPr marL="285750" indent="-285750">
              <a:buFont typeface="Wingdings" panose="05000000000000000000" pitchFamily="2" charset="2"/>
              <a:buChar char="§"/>
            </a:pPr>
            <a:r>
              <a:rPr lang="en-US" sz="1500" dirty="0">
                <a:solidFill>
                  <a:srgbClr val="00FF5B"/>
                </a:solidFill>
              </a:rPr>
              <a:t>CBDCs and the current central bank circus drives smart money to Bitcoin.</a:t>
            </a:r>
          </a:p>
          <a:p>
            <a:pPr marL="285750" indent="-285750">
              <a:buFont typeface="Wingdings" panose="05000000000000000000" pitchFamily="2" charset="2"/>
              <a:buChar char="§"/>
            </a:pPr>
            <a:r>
              <a:rPr lang="en-US" sz="1500" dirty="0">
                <a:solidFill>
                  <a:srgbClr val="00FF5B"/>
                </a:solidFill>
              </a:rPr>
              <a:t>Builders want skin in the game and a level playing field - not enriching insiders.</a:t>
            </a:r>
          </a:p>
        </p:txBody>
      </p:sp>
      <p:grpSp>
        <p:nvGrpSpPr>
          <p:cNvPr id="11" name="Group 10">
            <a:extLst>
              <a:ext uri="{FF2B5EF4-FFF2-40B4-BE49-F238E27FC236}">
                <a16:creationId xmlns:a16="http://schemas.microsoft.com/office/drawing/2014/main" id="{8E8CAABB-D431-44A5-8E68-B5D9B4268814}"/>
              </a:ext>
            </a:extLst>
          </p:cNvPr>
          <p:cNvGrpSpPr/>
          <p:nvPr/>
        </p:nvGrpSpPr>
        <p:grpSpPr>
          <a:xfrm>
            <a:off x="669887" y="1414900"/>
            <a:ext cx="5082506" cy="4239587"/>
            <a:chOff x="427695" y="2116763"/>
            <a:chExt cx="5082506" cy="4239587"/>
          </a:xfrm>
        </p:grpSpPr>
        <p:cxnSp>
          <p:nvCxnSpPr>
            <p:cNvPr id="14" name="Straight Connector 13">
              <a:extLst>
                <a:ext uri="{FF2B5EF4-FFF2-40B4-BE49-F238E27FC236}">
                  <a16:creationId xmlns:a16="http://schemas.microsoft.com/office/drawing/2014/main" id="{34200F3D-D690-4881-A28C-B7014E4ABC03}"/>
                </a:ext>
              </a:extLst>
            </p:cNvPr>
            <p:cNvCxnSpPr>
              <a:cxnSpLocks/>
            </p:cNvCxnSpPr>
            <p:nvPr/>
          </p:nvCxnSpPr>
          <p:spPr>
            <a:xfrm rot="10800000" flipH="1">
              <a:off x="831850" y="5966106"/>
              <a:ext cx="4678351" cy="0"/>
            </a:xfrm>
            <a:prstGeom prst="line">
              <a:avLst/>
            </a:prstGeom>
            <a:ln w="31750" cap="rnd">
              <a:solidFill>
                <a:srgbClr val="00FF5B"/>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Euthanasia Coaster - Wikipedia">
              <a:extLst>
                <a:ext uri="{FF2B5EF4-FFF2-40B4-BE49-F238E27FC236}">
                  <a16:creationId xmlns:a16="http://schemas.microsoft.com/office/drawing/2014/main" id="{F0238AFD-40F3-417E-805A-01B2BA0AD055}"/>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831850" y="2351857"/>
              <a:ext cx="4678351" cy="35904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thereum PNG Transparent Images - PNG All">
              <a:extLst>
                <a:ext uri="{FF2B5EF4-FFF2-40B4-BE49-F238E27FC236}">
                  <a16:creationId xmlns:a16="http://schemas.microsoft.com/office/drawing/2014/main" id="{2F754731-6F49-4630-BA91-F1C37667EE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6096" y="2428727"/>
              <a:ext cx="333000" cy="523112"/>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9">
              <a:extLst>
                <a:ext uri="{FF2B5EF4-FFF2-40B4-BE49-F238E27FC236}">
                  <a16:creationId xmlns:a16="http://schemas.microsoft.com/office/drawing/2014/main" id="{CC2315FD-2C29-43AB-8425-F9B7D433F8C6}"/>
                </a:ext>
              </a:extLst>
            </p:cNvPr>
            <p:cNvSpPr txBox="1">
              <a:spLocks/>
            </p:cNvSpPr>
            <p:nvPr/>
          </p:nvSpPr>
          <p:spPr>
            <a:xfrm>
              <a:off x="1264520" y="2116763"/>
              <a:ext cx="1640295" cy="277955"/>
            </a:xfrm>
            <a:prstGeom prst="rect">
              <a:avLst/>
            </a:prstGeom>
          </p:spPr>
          <p:txBody>
            <a:bodyPr vert="horz" wrap="square" lIns="0" tIns="45720" rIns="0" bIns="45720" rtlCol="0" anchor="ctr">
              <a:noAutofit/>
            </a:bodyPr>
            <a:lstStyle>
              <a:lvl1pPr marL="0" indent="0" algn="l" defTabSz="914400" rtl="0" eaLnBrk="1" latinLnBrk="0" hangingPunct="1">
                <a:lnSpc>
                  <a:spcPct val="150000"/>
                </a:lnSpc>
                <a:spcBef>
                  <a:spcPts val="0"/>
                </a:spcBef>
                <a:spcAft>
                  <a:spcPts val="1200"/>
                </a:spcAft>
                <a:buFont typeface="Wingdings" panose="05000000000000000000" pitchFamily="2" charset="2"/>
                <a:buNone/>
                <a:defRPr sz="1400" kern="1200">
                  <a:solidFill>
                    <a:srgbClr val="262626"/>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Wingdings" panose="05000000000000000000" pitchFamily="2" charset="2"/>
                <a:buNone/>
                <a:defRPr sz="2000" kern="1200">
                  <a:solidFill>
                    <a:schemeClr val="tx1">
                      <a:tint val="75000"/>
                    </a:schemeClr>
                  </a:solidFill>
                  <a:latin typeface="IBM Plex Mono Light" panose="020B0409050203000203" pitchFamily="49" charset="0"/>
                  <a:ea typeface="+mn-ea"/>
                  <a:cs typeface="+mn-cs"/>
                </a:defRPr>
              </a:lvl2pPr>
              <a:lvl3pPr marL="914400" indent="0" algn="l" defTabSz="914400" rtl="0" eaLnBrk="1" latinLnBrk="0" hangingPunct="1">
                <a:lnSpc>
                  <a:spcPct val="90000"/>
                </a:lnSpc>
                <a:spcBef>
                  <a:spcPts val="500"/>
                </a:spcBef>
                <a:buFont typeface="Wingdings" panose="05000000000000000000" pitchFamily="2" charset="2"/>
                <a:buNone/>
                <a:defRPr sz="1800" kern="1200">
                  <a:solidFill>
                    <a:schemeClr val="tx1">
                      <a:tint val="75000"/>
                    </a:schemeClr>
                  </a:solidFill>
                  <a:latin typeface="IBM Plex Mono Light" panose="020B0409050203000203" pitchFamily="49" charset="0"/>
                  <a:ea typeface="+mn-ea"/>
                  <a:cs typeface="+mn-cs"/>
                </a:defRPr>
              </a:lvl3pPr>
              <a:lvl4pPr marL="13716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4pPr>
              <a:lvl5pPr marL="18288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lnSpc>
                  <a:spcPct val="100000"/>
                </a:lnSpc>
                <a:spcAft>
                  <a:spcPts val="0"/>
                </a:spcAft>
              </a:pPr>
              <a:r>
                <a:rPr lang="en-US" b="1" dirty="0">
                  <a:solidFill>
                    <a:srgbClr val="9DA6D8"/>
                  </a:solidFill>
                </a:rPr>
                <a:t>“the merge”</a:t>
              </a:r>
            </a:p>
          </p:txBody>
        </p:sp>
        <p:pic>
          <p:nvPicPr>
            <p:cNvPr id="1032" name="Picture 8">
              <a:extLst>
                <a:ext uri="{FF2B5EF4-FFF2-40B4-BE49-F238E27FC236}">
                  <a16:creationId xmlns:a16="http://schemas.microsoft.com/office/drawing/2014/main" id="{A6ED6190-75BC-41A3-B68B-EBB30391A2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3997" y="4249156"/>
              <a:ext cx="393022" cy="393022"/>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8A99A4BA-44B9-44CE-B9BB-90F64D83BD66}"/>
                </a:ext>
              </a:extLst>
            </p:cNvPr>
            <p:cNvCxnSpPr>
              <a:cxnSpLocks/>
            </p:cNvCxnSpPr>
            <p:nvPr/>
          </p:nvCxnSpPr>
          <p:spPr>
            <a:xfrm flipV="1">
              <a:off x="831848" y="2351857"/>
              <a:ext cx="0" cy="3602334"/>
            </a:xfrm>
            <a:prstGeom prst="line">
              <a:avLst/>
            </a:prstGeom>
            <a:ln w="31750" cap="rnd">
              <a:solidFill>
                <a:srgbClr val="00FF5B"/>
              </a:solidFill>
              <a:tailEnd type="triangle"/>
            </a:ln>
          </p:spPr>
          <p:style>
            <a:lnRef idx="1">
              <a:schemeClr val="accent1"/>
            </a:lnRef>
            <a:fillRef idx="0">
              <a:schemeClr val="accent1"/>
            </a:fillRef>
            <a:effectRef idx="0">
              <a:schemeClr val="accent1"/>
            </a:effectRef>
            <a:fontRef idx="minor">
              <a:schemeClr val="tx1"/>
            </a:fontRef>
          </p:style>
        </p:cxnSp>
        <p:sp>
          <p:nvSpPr>
            <p:cNvPr id="18" name="Content Placeholder 9">
              <a:extLst>
                <a:ext uri="{FF2B5EF4-FFF2-40B4-BE49-F238E27FC236}">
                  <a16:creationId xmlns:a16="http://schemas.microsoft.com/office/drawing/2014/main" id="{13192B68-64FD-42E8-9882-9C0754ACB9A7}"/>
                </a:ext>
              </a:extLst>
            </p:cNvPr>
            <p:cNvSpPr txBox="1">
              <a:spLocks/>
            </p:cNvSpPr>
            <p:nvPr/>
          </p:nvSpPr>
          <p:spPr>
            <a:xfrm rot="16200000">
              <a:off x="-356255" y="3993752"/>
              <a:ext cx="1984755" cy="416855"/>
            </a:xfrm>
            <a:prstGeom prst="rect">
              <a:avLst/>
            </a:prstGeom>
          </p:spPr>
          <p:txBody>
            <a:bodyPr vert="horz" wrap="square" lIns="0" tIns="45720" rIns="0" bIns="45720" rtlCol="0" anchor="ctr">
              <a:noAutofit/>
            </a:bodyPr>
            <a:lstStyle>
              <a:lvl1pPr marL="0" indent="0" algn="l" defTabSz="914400" rtl="0" eaLnBrk="1" latinLnBrk="0" hangingPunct="1">
                <a:lnSpc>
                  <a:spcPct val="150000"/>
                </a:lnSpc>
                <a:spcBef>
                  <a:spcPts val="0"/>
                </a:spcBef>
                <a:spcAft>
                  <a:spcPts val="1200"/>
                </a:spcAft>
                <a:buFont typeface="Wingdings" panose="05000000000000000000" pitchFamily="2" charset="2"/>
                <a:buNone/>
                <a:defRPr sz="1400" kern="1200">
                  <a:solidFill>
                    <a:srgbClr val="262626"/>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Wingdings" panose="05000000000000000000" pitchFamily="2" charset="2"/>
                <a:buNone/>
                <a:defRPr sz="2000" kern="1200">
                  <a:solidFill>
                    <a:schemeClr val="tx1">
                      <a:tint val="75000"/>
                    </a:schemeClr>
                  </a:solidFill>
                  <a:latin typeface="IBM Plex Mono Light" panose="020B0409050203000203" pitchFamily="49" charset="0"/>
                  <a:ea typeface="+mn-ea"/>
                  <a:cs typeface="+mn-cs"/>
                </a:defRPr>
              </a:lvl2pPr>
              <a:lvl3pPr marL="914400" indent="0" algn="l" defTabSz="914400" rtl="0" eaLnBrk="1" latinLnBrk="0" hangingPunct="1">
                <a:lnSpc>
                  <a:spcPct val="90000"/>
                </a:lnSpc>
                <a:spcBef>
                  <a:spcPts val="500"/>
                </a:spcBef>
                <a:buFont typeface="Wingdings" panose="05000000000000000000" pitchFamily="2" charset="2"/>
                <a:buNone/>
                <a:defRPr sz="1800" kern="1200">
                  <a:solidFill>
                    <a:schemeClr val="tx1">
                      <a:tint val="75000"/>
                    </a:schemeClr>
                  </a:solidFill>
                  <a:latin typeface="IBM Plex Mono Light" panose="020B0409050203000203" pitchFamily="49" charset="0"/>
                  <a:ea typeface="+mn-ea"/>
                  <a:cs typeface="+mn-cs"/>
                </a:defRPr>
              </a:lvl3pPr>
              <a:lvl4pPr marL="13716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4pPr>
              <a:lvl5pPr marL="18288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lnSpc>
                  <a:spcPct val="100000"/>
                </a:lnSpc>
                <a:spcAft>
                  <a:spcPts val="0"/>
                </a:spcAft>
              </a:pPr>
              <a:r>
                <a:rPr lang="en-US" b="1" dirty="0">
                  <a:solidFill>
                    <a:srgbClr val="00FF5B"/>
                  </a:solidFill>
                </a:rPr>
                <a:t>Industry Value</a:t>
              </a:r>
            </a:p>
          </p:txBody>
        </p:sp>
        <p:sp>
          <p:nvSpPr>
            <p:cNvPr id="19" name="Content Placeholder 9">
              <a:extLst>
                <a:ext uri="{FF2B5EF4-FFF2-40B4-BE49-F238E27FC236}">
                  <a16:creationId xmlns:a16="http://schemas.microsoft.com/office/drawing/2014/main" id="{859709F0-0860-4B95-A319-E863CF006F0F}"/>
                </a:ext>
              </a:extLst>
            </p:cNvPr>
            <p:cNvSpPr txBox="1">
              <a:spLocks/>
            </p:cNvSpPr>
            <p:nvPr/>
          </p:nvSpPr>
          <p:spPr>
            <a:xfrm>
              <a:off x="844550" y="5939495"/>
              <a:ext cx="4543854" cy="416855"/>
            </a:xfrm>
            <a:prstGeom prst="rect">
              <a:avLst/>
            </a:prstGeom>
          </p:spPr>
          <p:txBody>
            <a:bodyPr vert="horz" wrap="square" lIns="0" tIns="45720" rIns="0" bIns="45720" rtlCol="0" anchor="ctr">
              <a:noAutofit/>
            </a:bodyPr>
            <a:lstStyle>
              <a:lvl1pPr marL="0" indent="0" algn="l" defTabSz="914400" rtl="0" eaLnBrk="1" latinLnBrk="0" hangingPunct="1">
                <a:lnSpc>
                  <a:spcPct val="150000"/>
                </a:lnSpc>
                <a:spcBef>
                  <a:spcPts val="0"/>
                </a:spcBef>
                <a:spcAft>
                  <a:spcPts val="1200"/>
                </a:spcAft>
                <a:buFont typeface="Wingdings" panose="05000000000000000000" pitchFamily="2" charset="2"/>
                <a:buNone/>
                <a:defRPr sz="1400" kern="1200">
                  <a:solidFill>
                    <a:srgbClr val="262626"/>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Wingdings" panose="05000000000000000000" pitchFamily="2" charset="2"/>
                <a:buNone/>
                <a:defRPr sz="2000" kern="1200">
                  <a:solidFill>
                    <a:schemeClr val="tx1">
                      <a:tint val="75000"/>
                    </a:schemeClr>
                  </a:solidFill>
                  <a:latin typeface="IBM Plex Mono Light" panose="020B0409050203000203" pitchFamily="49" charset="0"/>
                  <a:ea typeface="+mn-ea"/>
                  <a:cs typeface="+mn-cs"/>
                </a:defRPr>
              </a:lvl2pPr>
              <a:lvl3pPr marL="914400" indent="0" algn="l" defTabSz="914400" rtl="0" eaLnBrk="1" latinLnBrk="0" hangingPunct="1">
                <a:lnSpc>
                  <a:spcPct val="90000"/>
                </a:lnSpc>
                <a:spcBef>
                  <a:spcPts val="500"/>
                </a:spcBef>
                <a:buFont typeface="Wingdings" panose="05000000000000000000" pitchFamily="2" charset="2"/>
                <a:buNone/>
                <a:defRPr sz="1800" kern="1200">
                  <a:solidFill>
                    <a:schemeClr val="tx1">
                      <a:tint val="75000"/>
                    </a:schemeClr>
                  </a:solidFill>
                  <a:latin typeface="IBM Plex Mono Light" panose="020B0409050203000203" pitchFamily="49" charset="0"/>
                  <a:ea typeface="+mn-ea"/>
                  <a:cs typeface="+mn-cs"/>
                </a:defRPr>
              </a:lvl3pPr>
              <a:lvl4pPr marL="13716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4pPr>
              <a:lvl5pPr marL="18288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IBM Plex Mono Light" panose="020B0409050203000203" pitchFamily="49"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lnSpc>
                  <a:spcPct val="100000"/>
                </a:lnSpc>
                <a:spcAft>
                  <a:spcPts val="0"/>
                </a:spcAft>
              </a:pPr>
              <a:r>
                <a:rPr lang="en-US" b="1" dirty="0">
                  <a:solidFill>
                    <a:srgbClr val="00FF5B"/>
                  </a:solidFill>
                </a:rPr>
                <a:t>Centralization Euthanasia</a:t>
              </a:r>
            </a:p>
          </p:txBody>
        </p:sp>
        <p:pic>
          <p:nvPicPr>
            <p:cNvPr id="1040" name="Picture 16" descr="Cardano Crypto Logo PNG Free Image - PNG All">
              <a:extLst>
                <a:ext uri="{FF2B5EF4-FFF2-40B4-BE49-F238E27FC236}">
                  <a16:creationId xmlns:a16="http://schemas.microsoft.com/office/drawing/2014/main" id="{4F077DC7-63BE-44D0-A289-0EBC1A47316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2984" t="21298" r="33611" b="21432"/>
            <a:stretch/>
          </p:blipFill>
          <p:spPr bwMode="auto">
            <a:xfrm>
              <a:off x="4894222" y="4982282"/>
              <a:ext cx="343974" cy="353818"/>
            </a:xfrm>
            <a:prstGeom prst="ellipse">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0283FC48-3920-4388-ABE5-FEB5C4239C8A}"/>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b="16685"/>
            <a:stretch/>
          </p:blipFill>
          <p:spPr bwMode="auto">
            <a:xfrm>
              <a:off x="5312608" y="5217553"/>
              <a:ext cx="160150" cy="24601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Polkadot Logo and symbol, meaning, history, PNG, brand">
              <a:extLst>
                <a:ext uri="{FF2B5EF4-FFF2-40B4-BE49-F238E27FC236}">
                  <a16:creationId xmlns:a16="http://schemas.microsoft.com/office/drawing/2014/main" id="{2360A144-2047-47D9-BB03-71CECFAD82E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9117" r="77500" b="28548"/>
            <a:stretch/>
          </p:blipFill>
          <p:spPr bwMode="auto">
            <a:xfrm>
              <a:off x="4495610" y="4755847"/>
              <a:ext cx="336991" cy="35666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Avalanche reviews, rates, exchange, forum, Where to buy?">
              <a:extLst>
                <a:ext uri="{FF2B5EF4-FFF2-40B4-BE49-F238E27FC236}">
                  <a16:creationId xmlns:a16="http://schemas.microsoft.com/office/drawing/2014/main" id="{DF6B08B4-E8F7-4FC9-A340-6DD4816C6DA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774" t="22699" r="54883" b="21270"/>
            <a:stretch/>
          </p:blipFill>
          <p:spPr bwMode="auto">
            <a:xfrm>
              <a:off x="3948139" y="4463723"/>
              <a:ext cx="412138" cy="356986"/>
            </a:xfrm>
            <a:prstGeom prst="triangle">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940521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0</TotalTime>
  <Words>1225</Words>
  <Application>Microsoft Macintosh PowerPoint</Application>
  <PresentationFormat>Breitbild</PresentationFormat>
  <Paragraphs>326</Paragraphs>
  <Slides>18</Slides>
  <Notes>7</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18</vt:i4>
      </vt:variant>
    </vt:vector>
  </HeadingPairs>
  <TitlesOfParts>
    <vt:vector size="25" baseType="lpstr">
      <vt:lpstr>Arial</vt:lpstr>
      <vt:lpstr>Calibri</vt:lpstr>
      <vt:lpstr>IBM Plex Mono</vt:lpstr>
      <vt:lpstr>IBM Plex Mono Light</vt:lpstr>
      <vt:lpstr>IBM Plex Mono Medium</vt:lpstr>
      <vt:lpstr>Wingdings</vt:lpstr>
      <vt:lpstr>Office Theme</vt:lpstr>
      <vt:lpstr>PowerPoint-Präsentation</vt:lpstr>
      <vt:lpstr>PowerPoint-Präsentation</vt:lpstr>
      <vt:lpstr>PowerPoint-Präsentation</vt:lpstr>
      <vt:lpstr>PowerPoint-Präsentation</vt:lpstr>
      <vt:lpstr>Bitcoin-powered Network States</vt:lpstr>
      <vt:lpstr>PowerPoint-Präsentation</vt:lpstr>
      <vt:lpstr>PowerPoint-Präsentation</vt:lpstr>
      <vt:lpstr>PowerPoint-Präsentation</vt:lpstr>
      <vt:lpstr>PowerPoint-Präsentation</vt:lpstr>
      <vt:lpstr>PowerPoint-Präsentation</vt:lpstr>
      <vt:lpstr>Zenon’s USPs</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Zenon Deck</dc:title>
  <dc:creator>Shazz</dc:creator>
  <cp:keywords>Zenon.Network</cp:keywords>
  <cp:lastModifiedBy>Microsoft Office User</cp:lastModifiedBy>
  <cp:revision>205</cp:revision>
  <dcterms:created xsi:type="dcterms:W3CDTF">2022-09-16T17:37:53Z</dcterms:created>
  <dcterms:modified xsi:type="dcterms:W3CDTF">2023-11-20T09:02:26Z</dcterms:modified>
</cp:coreProperties>
</file>